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3462438"/>
              </p:ext>
            </p:extLst>
          </p:nvPr>
        </p:nvGraphicFramePr>
        <p:xfrm>
          <a:off x="457200" y="1731963"/>
          <a:ext cx="8229600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544182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292532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4895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48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@q8firstnews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(572), @AlraiMediaGroup (630), @aljarida (567)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360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@bin_dinarq8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(572), @AlraiMediaGroup (630), @aljarida (567)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98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(532), @alqabas (3), @AlAnba_News_KW (157)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30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(1), @alqabas (1), @AlAnba_News_KW (136)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88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(23), @aljarida (15), @alqabas (30), @AlAnba_News_KW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2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(36), @aljarida (1), @alqabas (44),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8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(72), @aljarida (17),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18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(60), @AlraiMediaGroup (27),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62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(19), @aljarida (43), @alqabas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7823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10/04/2017 - 16/04/2017</a:t>
            </a:r>
          </a:p>
        </p:txBody>
      </p:sp>
    </p:spTree>
    <p:extLst>
      <p:ext uri="{BB962C8B-B14F-4D97-AF65-F5344CB8AC3E}">
        <p14:creationId xmlns:p14="http://schemas.microsoft.com/office/powerpoint/2010/main" val="2897589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5550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9928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138583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726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760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552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@bn_shanfa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(45), @aljarida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833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@aljarida (14), @alqabas (17),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97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@faisal_jamal88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0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@AlraiMediaGroup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3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(57),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60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@beadrrr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(32), @AlraiMediaGroup (16), @aljarida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52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@abdalrh98440039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(14), @aljarida (13), @alqabas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12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@6Dgn42OkljmTEVf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(18), @alqabas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6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@mht1952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(40), @alqabas (1),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0596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10/04/2017 - 16/04/2017</a:t>
            </a:r>
          </a:p>
        </p:txBody>
      </p:sp>
    </p:spTree>
    <p:extLst>
      <p:ext uri="{BB962C8B-B14F-4D97-AF65-F5344CB8AC3E}">
        <p14:creationId xmlns:p14="http://schemas.microsoft.com/office/powerpoint/2010/main" val="367217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948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221595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80766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4307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9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@al9ammed2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(43), @AlraiMediaGroup (2),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66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(18), @AlAnba_News_KW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77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@M_Bo_Khaled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@aljarida (41),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3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@alfarhan1970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(23), @aljarida (2), @alqabas (7),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047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(18), @aljarida (16), @alqabas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44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6477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10/04/2017 - 16/04/2017</a:t>
            </a:r>
          </a:p>
        </p:txBody>
      </p:sp>
    </p:spTree>
    <p:extLst>
      <p:ext uri="{BB962C8B-B14F-4D97-AF65-F5344CB8AC3E}">
        <p14:creationId xmlns:p14="http://schemas.microsoft.com/office/powerpoint/2010/main" val="2286848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2017-04-18T08:25:30Z</dcterms:created>
  <dcterms:modified xsi:type="dcterms:W3CDTF">2017-04-18T08:25:58Z</dcterms:modified>
</cp:coreProperties>
</file>