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@WatanNews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6B35-4918-97EF-84F34DEC4F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@AlraiMediaGroup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6B35-4918-97EF-84F34DEC4F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@aljarida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6B35-4918-97EF-84F34DEC4FB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6B35-4918-97EF-84F34DEC4FB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6B35-4918-97EF-84F34DEC4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32424"/>
        <c:axId val="242933408"/>
      </c:barChart>
      <c:catAx>
        <c:axId val="24293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3408"/>
        <c:crosses val="autoZero"/>
        <c:auto val="1"/>
        <c:lblAlgn val="ctr"/>
        <c:lblOffset val="100"/>
        <c:noMultiLvlLbl val="0"/>
      </c:catAx>
      <c:valAx>
        <c:axId val="24293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7001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445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</dc:title>
  <dc:creator>Administrator</dc:creator>
  <cp:lastModifiedBy>Administrator</cp:lastModifiedBy>
  <cp:revision>1</cp:revision>
  <dcterms:created xsi:type="dcterms:W3CDTF">2017-04-18T08:24:23Z</dcterms:created>
  <dcterms:modified xsi:type="dcterms:W3CDTF">2017-04-18T08:24:26Z</dcterms:modified>
</cp:coreProperties>
</file>