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062360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719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66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081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100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271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675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699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20:05:45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جمعان الحربش يطلب سحب تقرير لجنة الداخلية والدفاع عن تعديل قانون الانتخاب لمزيد من الدراسة.. والمجلس يرفض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https://t.co/6NylO4dLaX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4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19:42:58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سعدون حماد: القانون يعفي من العقوبة كل من تطاول على الذات الأميرية.. ومجلس القضاء حذّر من القانون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20:10:09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النائب الحميدي السبيعي: هناك من لا يريد إلا الصدام ومددنا يد التعاون.. والآن لا تلوموا إلا أنفسكم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https://t.co/7BhmcNfRpb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81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20:16:07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الرئيس الغانم: لم يشطب أي شخص بسبب «منع المسيء» وإنما «التمييز» اعتبرت الإساءة للذات الأميرية إخلالا بالشرف والأمانة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https://t.co/UoCP9gU0yt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34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20:26:00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«الكهرباء»: قطع المياه عن مصانع الشعيبة الجمعة لإجراء تحسينات في الشبكة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https://t.co/SR1uu5F4MO https://t.co/hw9tajYtu0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0917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2658765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522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06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986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450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813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740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744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432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82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5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19:41:16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سعدون حماد: يشرعون قوانين لصالحهم فقط ويفصلونها لمجموعة «الحراك»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https://t.co/CYj1smPuAr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1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19:32:57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حمدان العازمي: لم يكن من المفترض تقديم قانون العفو بهذا الشكل.. ونتمنى إرجاعه للجنة لأن مناقشته الآن تعني إعدامه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https://t.co/0M5VlDVPmC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7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19:03:04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رياض العدساني: سأقدم استجواب رئيس الوزراء مع المويزري.. ونسقنا مع الطبطبائي والمطير والخليفة على تقديم استجوابهم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 https://t.co/NQFIa8x3xU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4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19:11:56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مجلس الأمة يبدأ في مناقشة تقرير اللجنة التشريعية بشأن قانون العفو العام ويحدد 3 متحدثين مؤيدين و3 معارضين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 https://t.co/0bG87mH6v2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5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19:15:32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الوزير فالح العزب: العفو الخاص يمارسه سمو الأمير.. أما العفو الشامل فلا يكون إلا بعد الكوارث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 https://t.co/bI9wcvYJwy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9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189653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30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3862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602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13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67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708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07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619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00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0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19:20:06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وليد الطبطبائي يسلم صحيفة استجواب سمو رئيس الوزراء للرئيس الغانم على المنصة.. والغانم يرفض ويرد له الصحيفة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7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20:34:04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«السكنية» أشهرت اتحاد ملاك شقق مشروع مدينة «جابر الأحمد»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https://t.co/3QeGreWG2q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21:19:12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الوزير محمد العبدالله: نطلب إعادة تقرير «الداخلية والدفاع» بشأن انتخاب أعضاء مجلس الأمة إلى اللجنة لمزيد من الدراسة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https://t.co/PjISYGqlSh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- 2017-04-12 10:17:35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النواب وليد الطبطبائي ومرزوق الخليفة ومحمد المطير يقدمون استجواباً لرئيس مجلس الوزراء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https://t.co/EZq1IdnOy1 https://t.co/j6eq25rovP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4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- 2017-04-12 10:22:44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استجواب الطبطبائي والخليفة والمطير لسمو رئيس مجلس الوزراء يتضمن 5 محاور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https://t.co/EZq1IdnOy1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- 2017-04-12 10:48:26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مجلس الأمة يناقش تقرير اللجنة الخارجية بشأن اتفاقية تسليم المجرمين مع بريطانيا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https://t.co/mvPjcoonnK https://t.co/hhQWDmR9rH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00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175506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7339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8799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203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133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45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026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483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519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84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8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- 2017-04-12 10:51:19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عبد الكريم الكندري: نحتاج توضيحات لأن بريطانيا لديها قوانين لتجريم معاداة السامية وقد تستخدم لاقتناص سياسيين ودعاة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https://t.co/mvPjcoonnK https://t.co/tkXhi5LJVC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5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- 2017-04-12 08:31:40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«الأرصاد»: طقس اليوم حـار.. ودرجة الحرارة تصل 36 درجة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https://t.co/7ayvcG0Dld https://t.co/WuvsFWbCQl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5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22:40:46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بالفيديو - الدكتور بشار الحشاش يتحدث عن ارتفاع ضغط العين وأسباب الإصابة به.. وخطورته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https://t.co/SY3oWABJcM https://t.co/YPMiVJwZ8u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87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21:22:26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الرئيس الغانم يرفع جلسة مجلس الأمة نهائيا على أن تستكمل صباح يوم غد الأربعاء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https://t.co/JeBEjvGAkf https://t.co/Z9IlfaPaA9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58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21:27:22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إيقاف نيمار 3 مباريات.. ويغيب عن «الكلاسيكو»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https://t.co/bt3vmIJw8h https://t.co/1dA2oMNV8a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3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21:54:07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بالفيديو - مركز الخرافي لأنشطة المعاقين يكرم الفائزين بجائزة الأم المثالية لذوي الإعاقة الذهنية في نسختها الخامسة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https://t.co/bJgWjhX7W2 https://t.co/eYzxMR0jgm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7021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1532010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87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7488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656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003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915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302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00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770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447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3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21:59:07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بالفيديو - عائشة السالم: جائزة الأم المثالية لذوي الإعاقة توسعت في نسختها الخامسة لتشمل الدول العربية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https://t.co/bJgWjhX7W2 https://t.co/S5YxHJ56wv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1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18:58:07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عاجل - وليد الطبطبائي: اتفقنا على تقديم استجوابين لرئيس الوزراء.. الأول يقدم اليوم والثاني يوم الأحد المقبل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 https://t.co/eZ47PywseB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7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- 2017-04-11 18:42:30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نتيجة التصويت على قانون الجنسية: 36 رفضوا التعديل مقابل 27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https://t.co/PLu0TJbgbh https://t.co/SZLPXkOpZ3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552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1283306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455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2017-04-18T07:30:07Z</dcterms:created>
  <dcterms:modified xsi:type="dcterms:W3CDTF">2017-04-18T07:34:55Z</dcterms:modified>
</cp:coreProperties>
</file>