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615774"/>
              </p:ext>
            </p:extLst>
          </p:nvPr>
        </p:nvGraphicFramePr>
        <p:xfrm>
          <a:off x="457200" y="1731963"/>
          <a:ext cx="82296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81213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3808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4593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1915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3503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13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Ooredoo Kuwait - 2017-04-06 20:02:13</a:t>
                      </a:r>
                      <a:r>
                        <a:rPr lang="nl-N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94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- 2017-04-09 15:20:17</a:t>
                      </a:r>
                      <a:r>
                        <a:rPr lang="en-US" sz="1000"/>
                        <a:t>
Kuwaiti youth energies are an essential part of every success and progress.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15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- 2017-04-11 14:06:23</a:t>
                      </a:r>
                      <a:r>
                        <a:rPr lang="fi-FI" sz="1000"/>
                        <a:t>
https://lnkd.in/f6g6dfj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93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- 2017-04-11 11:42:10</a:t>
                      </a:r>
                      <a:r>
                        <a:rPr lang="en-US" sz="1000"/>
                        <a:t>
What's on your to-do list?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13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- 2017-04-09 12:45:03</a:t>
                      </a:r>
                      <a:r>
                        <a:rPr lang="en-US" sz="1000"/>
                        <a:t>
We are proud of the Kuwait's
Wheelchair Fencing Champion
Tariq Al Qallaf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875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22332693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</dc:title>
  <dc:creator>Administrator</dc:creator>
  <cp:lastModifiedBy>Administrator</cp:lastModifiedBy>
  <cp:revision>1</cp:revision>
  <dcterms:created xsi:type="dcterms:W3CDTF">2017-04-13T10:59:00Z</dcterms:created>
  <dcterms:modified xsi:type="dcterms:W3CDTF">2017-04-13T10:59:09Z</dcterms:modified>
</cp:coreProperties>
</file>