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14257355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77814323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82435447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8018162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9652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@RTEETQ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(48)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7057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@gvcc19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(44)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7010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@BSQ8K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(30)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8378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@teweetr_doo2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1505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@v52358974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4108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@3jaiep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8717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@qttqrrrreq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6736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@Kaa_kii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(11), @VIVAtelecom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8111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@litktm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4099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@RQRQQ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556234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06/04/2017 - 12/04/2017</a:t>
            </a:r>
          </a:p>
        </p:txBody>
      </p:sp>
    </p:spTree>
    <p:extLst>
      <p:ext uri="{BB962C8B-B14F-4D97-AF65-F5344CB8AC3E}">
        <p14:creationId xmlns:p14="http://schemas.microsoft.com/office/powerpoint/2010/main" val="1324128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632021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58774513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3440223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4639498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1496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@alsul6ana_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(17), @VIVAtelecom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0831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@bassktroh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1280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@Y_alhamar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4835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@ali_alzuabi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679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@iphone_81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(8), @VIVAtelecom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5609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@ameerkwt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505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@MUW3Q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0643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@fhaidan91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(5), @ZainKuwait (5), @VIVAtelecom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5022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@a3yonylk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9274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@fazatalshog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(7), @VIVAtelecom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7908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06/04/2017 - 12/04/2017</a:t>
            </a:r>
          </a:p>
        </p:txBody>
      </p:sp>
    </p:spTree>
    <p:extLst>
      <p:ext uri="{BB962C8B-B14F-4D97-AF65-F5344CB8AC3E}">
        <p14:creationId xmlns:p14="http://schemas.microsoft.com/office/powerpoint/2010/main" val="31789575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221789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87786309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39334256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299874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5837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@sarbq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8970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@SWALEEFK1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9969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@justkuwaity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5739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@BADERQT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063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@queen_witches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(6), @VIVAtelecom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808308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06/04/2017 - 12/04/2017</a:t>
            </a:r>
          </a:p>
        </p:txBody>
      </p:sp>
    </p:spTree>
    <p:extLst>
      <p:ext uri="{BB962C8B-B14F-4D97-AF65-F5344CB8AC3E}">
        <p14:creationId xmlns:p14="http://schemas.microsoft.com/office/powerpoint/2010/main" val="366464884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290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2017-04-13T10:53:48Z</dcterms:created>
  <dcterms:modified xsi:type="dcterms:W3CDTF">2017-04-13T10:54:16Z</dcterms:modified>
</cp:coreProperties>
</file>