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0844571"/>
              </p:ext>
            </p:extLst>
          </p:nvPr>
        </p:nvGraphicFramePr>
        <p:xfrm>
          <a:off x="457200" y="1731963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84208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4866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34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9146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9016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8933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659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- 2017-04-12 18:56:36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🎁⚽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فولو + رتويت
توقع الفائز بين
#ريال_مدريد_ميونخ
واربح راوتر و خط انترنت 
400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GB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لمدة 18شهر مجاناً
من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30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- 2017-04-11 11:07:23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VIVA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أول شركة اتصالات كويتية تعلن عن نجاح تجربة الـ5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
#VIVA_more https://t.co/B7XQhf5uoT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541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- 2017-04-06 13:00:04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أكمل المثل الكويتي التالي:
"الناس للناس و ...."
⁉️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757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- 2017-04-10 21:00:03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⁉️🔋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 بطارية تلفونك الحين؟
احنا
81%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52300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06/04/2017 - 12/04/2017</a:t>
            </a:r>
          </a:p>
        </p:txBody>
      </p:sp>
    </p:spTree>
    <p:extLst>
      <p:ext uri="{BB962C8B-B14F-4D97-AF65-F5344CB8AC3E}">
        <p14:creationId xmlns:p14="http://schemas.microsoft.com/office/powerpoint/2010/main" val="2416991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73576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25072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7900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38709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7124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5761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6194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163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- 2017-04-06 18:12:13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إخذ جهازين من نفس النوع أو جهازين مختلفين مثل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iPhone 7
iPhone7 Plus 
Samsung S7 Edge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غيرها مع شامل،
زوروا الرابط؛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https://t.co/qrcBubRzM5 https://t.co/ownYCE556P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679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- 2017-04-09 21:00:13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احدث اغاني الفنانة
#رهف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Tranceful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تطبيق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Anghami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للإشتراك ارسل
1
الى
1020
للإستماع: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https://t.co/Has9LNJ0S5 https://t.co/wBIq1ybcgG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268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- 2017-04-09 08:01:42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صباح الخير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56808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06/04/2017 - 12/04/2017</a:t>
            </a:r>
          </a:p>
        </p:txBody>
      </p:sp>
    </p:spTree>
    <p:extLst>
      <p:ext uri="{BB962C8B-B14F-4D97-AF65-F5344CB8AC3E}">
        <p14:creationId xmlns:p14="http://schemas.microsoft.com/office/powerpoint/2010/main" val="641152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164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81299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7642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04497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1338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88730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1456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256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- 2017-04-08 17:00:02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⁉️📱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شنو اول تلفون استخدمته؟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277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- 2017-04-08 10:33:01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بِسـمِ اللهِ الذي لا يَضُـرُّ مَعَ اسمِـهِ شَيءٌ في الأرْضِ وَلا في السّمـاءِ وَهـوَ السّمـيعُ العَلـيم.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598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- 2017-04-06 10:43:19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احصل على خط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allo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مقابل ٥ د.ك فقط 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allo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خط دفع مسبق في كل شيء وأكثر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viva_more https://t.co/VCdAhXDeFJ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425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- 2017-04-06 12:12:32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احصل على جهاز 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iPhone 7 (PRODUCT)RED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بدون اي التزام
بالإضافة الى خط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Xpress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مسبق الدفع مع الباقة الاساسية مجاناً ابتداءً من
248 د.ك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https://t.co/MSsQ8OdKfx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639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- 2017-04-12 07:30:00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اجعل هذا البلد مطمئناً سخاءاً رخاءاً و سائر بلاد المسلمين.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54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- 2017-04-09 07:30:00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اللّهُـمَّ إِنِّـي أسْـأَلُـكَ العَـفْوَ وَالعـافِـيةَ في الدُّنْـيا وَالآخِـرَة.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29122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06/04/2017 - 12/04/2017</a:t>
            </a:r>
          </a:p>
        </p:txBody>
      </p:sp>
    </p:spTree>
    <p:extLst>
      <p:ext uri="{BB962C8B-B14F-4D97-AF65-F5344CB8AC3E}">
        <p14:creationId xmlns:p14="http://schemas.microsoft.com/office/powerpoint/2010/main" val="3782398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8860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972043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2087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658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8878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18130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0181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848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- 2017-04-08 19:00:09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جدد نغمة اتصالك مع اغنية
#شيرين
الجديدة
"على ايديك"
وسمّعها لمتصلينك
أرسل 22 إلى 1600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https://t.co/DI9MOebtDi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965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- 2017-04-11 12:33:26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استمتعوا بشاشة لامتناهية بدون حواف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الجديد كلياً
#سامسونج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viva_more https://t.co/GUTs88a9Cc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750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- 2017-04-11 20:59:24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⁉️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شنو اسم هذه المهنة؟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https://t.co/mkROs5Ljnd https://t.co/Em4v55k7Gt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544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- 2017-04-06 20:11:19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🎁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 في المسابقة على الـ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واربح جهاز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Huawei Mate 9
👇🏻
https://t.co/OQlzchfysJ https://t.co/JvgAry5I3g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2488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06/04/2017 - 12/04/2017</a:t>
            </a:r>
          </a:p>
        </p:txBody>
      </p:sp>
    </p:spTree>
    <p:extLst>
      <p:ext uri="{BB962C8B-B14F-4D97-AF65-F5344CB8AC3E}">
        <p14:creationId xmlns:p14="http://schemas.microsoft.com/office/powerpoint/2010/main" val="67263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8445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36113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2144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6617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8383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7795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1038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826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- 2017-04-12 22:30:05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(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استغفرالله عدد ما في السماء وعدد ما في اﻻرض وعدد ما بينهما)
مواعيد و أوقات الصلاة
ليوم الخميس
١٣/٤/٢٠١٧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👇🏼 https://t.co/6ID3kzCcSR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472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- 2017-04-11 07:30:00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استغفر الله الذي لا إله إلا هو الحي القيوم.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286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- 2017-04-10 07:34:00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حَسْبِـيَ اللّهُ لا إلهَ إلاّ هُوَ عَلَـيهِ تَوَكَّـلتُ وَهُوَ رَبُّ العَرْشِ العَظـيم.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42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- 2017-04-06 21:00:06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احدث اغاني المبدعين
#رابح_صقر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RabehSaqer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انغام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Angham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تطبيق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Anghami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للإشتراك ارسل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SMS
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الى1020 
للإستماع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https://t.co/emg382Lnvc https://t.co/V9pim3bGfB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25649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06/04/2017 - 12/04/2017</a:t>
            </a:r>
          </a:p>
        </p:txBody>
      </p:sp>
    </p:spTree>
    <p:extLst>
      <p:ext uri="{BB962C8B-B14F-4D97-AF65-F5344CB8AC3E}">
        <p14:creationId xmlns:p14="http://schemas.microsoft.com/office/powerpoint/2010/main" val="84362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- 6 of 6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8357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49344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3206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8733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0596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9836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5449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810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- 2017-04-06 10:53:14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رابط: الحين تقدر تتواصل مع خدمة عملاء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Ooredoo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لأي مساعدة أو إستفسار
أون لاين عن طريق المحادثة المباشرة
٢٤ساعة باليوم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https://t.co/YDk3iCxcHQ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250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- 2017-04-06 07:30:00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إلهَ إلاّ اللّهُ وحْـدَهُ لا شَـريكَ لهُ، لهُ المُـلْكُ ولهُ الحَمْـد، وهُوَ على كُلّ شَيءٍ قَدير.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398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- 2017-04-07 11:42:52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اسم السورة التي تنتهي آياتها بحرف السين ؟ 
#يوم_الجمعه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https://t.co/76VoVR9A0a https://t.co/5rj64YbeDi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224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- 2017-04-07 13:56:40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امين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🙌🏼 https://t.co/WEMCCaxNAJ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10936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06/04/2017 - 12/04/2017</a:t>
            </a:r>
          </a:p>
        </p:txBody>
      </p:sp>
    </p:spTree>
    <p:extLst>
      <p:ext uri="{BB962C8B-B14F-4D97-AF65-F5344CB8AC3E}">
        <p14:creationId xmlns:p14="http://schemas.microsoft.com/office/powerpoint/2010/main" val="5891121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401</Words>
  <Application>Microsoft Office PowerPoint</Application>
  <PresentationFormat>On-screen Show (4:3)</PresentationFormat>
  <Paragraphs>198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Twitter Own and Retweeted Tweets Table - 1 of 6</vt:lpstr>
      <vt:lpstr>Twitter Own and Retweeted Tweets Table - 2 of 6</vt:lpstr>
      <vt:lpstr>Twitter Own and Retweeted Tweets Table - 3 of 6</vt:lpstr>
      <vt:lpstr>Twitter Own and Retweeted Tweets Table - 4 of 6</vt:lpstr>
      <vt:lpstr>Twitter Own and Retweeted Tweets Table - 5 of 6</vt:lpstr>
      <vt:lpstr>Twitter Own and Retweeted Tweets Table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- 1 of 6</dc:title>
  <dc:creator>Administrator</dc:creator>
  <cp:lastModifiedBy>Administrator</cp:lastModifiedBy>
  <cp:revision>1</cp:revision>
  <dcterms:created xsi:type="dcterms:W3CDTF">2017-04-13T10:34:54Z</dcterms:created>
  <dcterms:modified xsi:type="dcterms:W3CDTF">2017-04-13T10:37:23Z</dcterms:modified>
</cp:coreProperties>
</file>