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01702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516130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60547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0816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95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25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@smmr2017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48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68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@th_r996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8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3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@3zoozBlwa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@warbabank (5), @ALTijariCBK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06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@hamadnoon3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0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@shataaaaat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(4),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67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81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@Bb__54i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622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3689323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532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36659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69933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3967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83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05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@Strictq8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(2), @Bankboubyan (2),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17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7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@MaramComm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37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54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@shadogirl2013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88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(4),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50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21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@OmarAlhubail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71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@QFdeetk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8353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2921752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106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304734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43271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5706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8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@LTE_5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96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@xtraa968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@cases_arab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@ALTijariCBK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03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18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@rere_505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4328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2449761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2017-04-13T07:41:27Z</dcterms:created>
  <dcterms:modified xsi:type="dcterms:W3CDTF">2017-04-13T07:41:55Z</dcterms:modified>
</cp:coreProperties>
</file>