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5716388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283203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10248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3008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25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@ahmadd_888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55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@B00alshmry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54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22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258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@ThomasT84314770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60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@ommando19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6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@TNTQ869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7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@kamal9997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26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@boflannn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272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@pvixIxbUt4EPeIB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8750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05/04/2017 - 11/04/2017</a:t>
            </a:r>
          </a:p>
        </p:txBody>
      </p:sp>
    </p:spTree>
    <p:extLst>
      <p:ext uri="{BB962C8B-B14F-4D97-AF65-F5344CB8AC3E}">
        <p14:creationId xmlns:p14="http://schemas.microsoft.com/office/powerpoint/2010/main" val="1608134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755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940783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629909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45905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7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@vet_kuwait2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12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@q8smily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99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@Bo_Rashed86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93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@Shaimaa_o2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480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@V1yOw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@bndralsangary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237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@faIe720017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28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@f_b_Alshaiji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76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@sulmanalbhairy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761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@Hosniali19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170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05/04/2017 - 11/04/2017</a:t>
            </a:r>
          </a:p>
        </p:txBody>
      </p:sp>
    </p:spTree>
    <p:extLst>
      <p:ext uri="{BB962C8B-B14F-4D97-AF65-F5344CB8AC3E}">
        <p14:creationId xmlns:p14="http://schemas.microsoft.com/office/powerpoint/2010/main" val="4147201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1575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269690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512965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87142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38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@yassenalbraikaa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56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@thammr_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67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@M5zRiWL6f7lAuit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7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@naz_wolf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85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@flsfakwt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6732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05/04/2017 - 11/04/2017</a:t>
            </a:r>
          </a:p>
        </p:txBody>
      </p:sp>
    </p:spTree>
    <p:extLst>
      <p:ext uri="{BB962C8B-B14F-4D97-AF65-F5344CB8AC3E}">
        <p14:creationId xmlns:p14="http://schemas.microsoft.com/office/powerpoint/2010/main" val="12849925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2017-04-12T07:41:20Z</dcterms:created>
  <dcterms:modified xsi:type="dcterms:W3CDTF">2017-04-12T07:41:48Z</dcterms:modified>
</cp:coreProperties>
</file>