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73803118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18417611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38779641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9148298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50323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@BashaR_aljazzaf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@DewaniyaMFM (48), @MarinaFM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81182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@ro0o7asoom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(31)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7195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@Aziiz_EA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@MarinaFM (24)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51609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@NouRa_aLDuWeesh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@MarinaFM (21)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43719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@aasiaa_99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(1), @DewaniyaMFM (2), @MarinaFM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40952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@elissa_nima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@MarinaFM (19)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87932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@benan_elissian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@MarinaFM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54359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@salsarraf68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3037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@reema_elissa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@MarinaFM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3299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@xsweear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(15), @MarinaFM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486683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04/04/2017 - 10/04/2017</a:t>
            </a:r>
          </a:p>
        </p:txBody>
      </p:sp>
    </p:spTree>
    <p:extLst>
      <p:ext uri="{BB962C8B-B14F-4D97-AF65-F5344CB8AC3E}">
        <p14:creationId xmlns:p14="http://schemas.microsoft.com/office/powerpoint/2010/main" val="17308377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594204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61843640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05063601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164615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44174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@Fahad_Trkmani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(3), @DewaniyaMFM (7), @RefreshMFM (4), @MarinaFM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15296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@3ashegat_alh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@DewaniyaMFM (5), @MarinaFM (8), @gaaylaa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17709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@Manar88880087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(13), @MarinaFM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67316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@daily_delivery2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@DewaniyaMFM (1), @MarinaFM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49283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@___qn965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(6), @RefreshMFM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53460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@hanaabdulrahman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63616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@Alprincess_662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(10), @DewaniyaMFM (1), @RefreshMFM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8906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@Elissiann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@MarinaFM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72468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@ManarSanqour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@DewaniyaMFM (3), @MarinaFM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425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@FatmaQ8fatema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(1), @DewaniyaMFM (2), @RefreshMFM (2), @MarinaFM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679800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04/04/2017 - 10/04/2017</a:t>
            </a:r>
          </a:p>
        </p:txBody>
      </p:sp>
    </p:spTree>
    <p:extLst>
      <p:ext uri="{BB962C8B-B14F-4D97-AF65-F5344CB8AC3E}">
        <p14:creationId xmlns:p14="http://schemas.microsoft.com/office/powerpoint/2010/main" val="20877776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411671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91785473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85975544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435155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15023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@qb2xQpbikPCGyMO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@MarinaFM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90055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@bo_ehmeed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@DewaniyaMFM (6), @MarinaFM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94683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@Nigth_Q8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(5), @MarinaFM (2), @Fm888kw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3227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@baadryaa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@MarinaFM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52442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@b0j0har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(2), @DewaniyaMFM (3), @RefreshMFM (2), @MarinaFM (1), @Fm888kw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111705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04/04/2017 - 10/04/2017</a:t>
            </a:r>
          </a:p>
        </p:txBody>
      </p:sp>
    </p:spTree>
    <p:extLst>
      <p:ext uri="{BB962C8B-B14F-4D97-AF65-F5344CB8AC3E}">
        <p14:creationId xmlns:p14="http://schemas.microsoft.com/office/powerpoint/2010/main" val="25137492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393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2017-04-11T07:03:30Z</dcterms:created>
  <dcterms:modified xsi:type="dcterms:W3CDTF">2017-04-11T07:03:58Z</dcterms:modified>
</cp:coreProperties>
</file>