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6618579"/>
              </p:ext>
            </p:extLst>
          </p:nvPr>
        </p:nvGraphicFramePr>
        <p:xfrm>
          <a:off x="457200" y="1731963"/>
          <a:ext cx="8229600" cy="406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646343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736710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67232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491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@bin_dinarq8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(638), @AlraiMediaGroup (659), @aljarida (583)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765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@q8firstnews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(638), @AlraiMediaGroup (659), @aljarida (583)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56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(432), @AlraiMediaGroup (1), @AlAnba_News_KW (103)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446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@NUBnPelXLoPpfvM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@alqabas (2), @AlAnba_News_KW (148)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036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(29), @aljarida (13), @alqabas (30), @AlAnba_News_KW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280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(52), @AlraiMediaGroup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388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(18), @AlraiMediaGroup (4), @alqabas (35), @AlAnba_News_KW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094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@dr_hamad_jassim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(25), @aljarida (10), @alqabas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396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@hcggj1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(18), @aljarida (16), @alqabas (18), @AlAnba_News_KW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5036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03/04/2017 - 09/04/2017</a:t>
            </a:r>
          </a:p>
        </p:txBody>
      </p:sp>
    </p:spTree>
    <p:extLst>
      <p:ext uri="{BB962C8B-B14F-4D97-AF65-F5344CB8AC3E}">
        <p14:creationId xmlns:p14="http://schemas.microsoft.com/office/powerpoint/2010/main" val="2461140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0403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853792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424459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00749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94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@Nmals_7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(22), @aljarida (5), @alqabas (14), @AlAnba_News_KW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415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@abdalrh98440039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@AlraiMediaGroup (14), @aljarida (13), @alqabas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412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@Mahmoud_kuwait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103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(49), @aljarida (5), @alqabas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868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@burganq8_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220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@HotmJustnews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@AlraiMediaGroup (5), @aljarida (2), @alqabas (15), @AlAnba_News_KW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363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@monakhaled_q8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1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(30), @AlraiMediaGroup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993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@HyonTota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(24), @AlAnba_News_KW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05703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03/04/2017 - 09/04/2017</a:t>
            </a:r>
          </a:p>
        </p:txBody>
      </p:sp>
    </p:spTree>
    <p:extLst>
      <p:ext uri="{BB962C8B-B14F-4D97-AF65-F5344CB8AC3E}">
        <p14:creationId xmlns:p14="http://schemas.microsoft.com/office/powerpoint/2010/main" val="1003648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3790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128363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865670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38696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194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@ALMOFATESH28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(21), @aljarida (10), @alqabas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567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@osaimiq88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(31), @AlraiMediaGroup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375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@Horriyah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052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@ALOBAIDAHMAD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(2), @aljarida (10), @alqabas (29),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174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@z06z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(9), @aljarida (15), @alqabas (12),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378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124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@6Dgn42OkljmTEVf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@AlraiMediaGroup (8), @aljarida (1), @alqabas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92178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03/04/2017 - 09/04/2017</a:t>
            </a:r>
          </a:p>
        </p:txBody>
      </p:sp>
    </p:spTree>
    <p:extLst>
      <p:ext uri="{BB962C8B-B14F-4D97-AF65-F5344CB8AC3E}">
        <p14:creationId xmlns:p14="http://schemas.microsoft.com/office/powerpoint/2010/main" val="31273324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557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2017-04-10T08:49:59Z</dcterms:created>
  <dcterms:modified xsi:type="dcterms:W3CDTF">2017-04-10T08:50:28Z</dcterms:modified>
</cp:coreProperties>
</file>