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2487525"/>
              </p:ext>
            </p:extLst>
          </p:nvPr>
        </p:nvGraphicFramePr>
        <p:xfrm>
          <a:off x="457200" y="1731963"/>
          <a:ext cx="82296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77731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0439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5407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9429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9767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0590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60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- 2017-04-07 12:45:46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بالفيديو - تقرير لـ«القبس الإلكتروني»: دونالد ترامب ينتصر لأطفال سوريا ويقصف النظام بـ 59 صاروخاً
#الضربة_الأمريكية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https://t.co/EI49JF2pKm https://t.co/b7MagkCdoR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32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- 2017-04-05 22:28:56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عاجل | خاص الجريدة/ #بريطانيا تقبض على الرجعان وترتيبات لتسليمه الى #الكويت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https://t.co/RoBhoqjFy9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753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- 2017-04-05 21:47:19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النائب ثامر السويط: الحكومة لم تقدم أولوياتها.. وتعديلات (الجنسية) وقروض (الاستبدال) أهم الموضوعات التي ستدرج على الجلسة المقبلة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https://t.co/LLm1u0YJYj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970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- 2017-04-07 22:34:24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رئيس «الإسكان الكورية» لـ الجريدة•: مدينة جنوب سعد العبدالله الذكية جاهزة للسكن خلال 5 أو 6 أعوام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https://t.co/ReGY5h5phc https://t.co/3AKWcrRpGf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019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- 2017-04-03 10:22:30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اضراب_موظفين_الكهرباء_والماء / النائب مرزوق الخليفة: لا نقبل المساس بحقوق العاملين وعلى مسؤولي الوزارة ترك مكاتبهم والنزول.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https://t.co/vgVkkV1SPI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831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- 2017-04-05 04:00:03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الممثلة #ماغي_بوغصن مهنئة الفنانة #نوال_الزغبي «بتاخدي العقل.. ناطرينك نجمتنا»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https://t.co/YHi1DdlRvX https://t.co/T5tUYa7coo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56380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03/04/2017 - 09/04/2017</a:t>
            </a:r>
          </a:p>
        </p:txBody>
      </p:sp>
    </p:spTree>
    <p:extLst>
      <p:ext uri="{BB962C8B-B14F-4D97-AF65-F5344CB8AC3E}">
        <p14:creationId xmlns:p14="http://schemas.microsoft.com/office/powerpoint/2010/main" val="4182775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8204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81040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2828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9248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8610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0401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3472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091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- 2017-04-06 23:30:47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كويتي وزوجته السورية خطّطا لتفجيرات في الكويت تستهدف حسينية في الصليبخات ومضايف العبدلي ومعسكراً أميركياً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https://t.co/9qxhMOfxDH https://t.co/UcYVNP6ixY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892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- 2017-04-05 22:37:33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المستشار العسعوسي لـ«القبس»: الأجهزة الامنية البريطانية ألقت القبض على الرجعان قبل ايام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https://t.co/qkbtW39CZ6 https://t.co/DBF7mdPApV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446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- 2017-04-04 19:15:28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بالفيديو - معن الرشيد لـ«القبس الإلكتروني»: نادي الكويت يقترب من إنجاز عالمي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https://t.co/zm4YgbEzoF https://t.co/aKdYVDHLF9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648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- 2017-04-07 21:50:12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قراءة تحليلية للضربة الأميركية يقدمها الدكتور فهد الشليمي عبر «الراي»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https://t.co/mToOTyBfL5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740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- 2017-04-08 22:32:07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آمال : شفتيني يا خالة؟ - محمد الوشيحي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https://t.co/w80gfPmA9K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408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- 2017-04-06 21:26:01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الطبطبائي عن حملة «نمشي لها»: وراءها إيران!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https://t.co/8cmkUSBMH5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703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- 2017-04-06 18:27:00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الشرطة البريطانية تعلن رسمياً القبض على الرجعان ومثوله أمام المحكمة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https://t.co/RyCblGD1o6 https://t.co/Lxs7f5yV0E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36371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03/04/2017 - 09/04/2017</a:t>
            </a:r>
          </a:p>
        </p:txBody>
      </p:sp>
    </p:spTree>
    <p:extLst>
      <p:ext uri="{BB962C8B-B14F-4D97-AF65-F5344CB8AC3E}">
        <p14:creationId xmlns:p14="http://schemas.microsoft.com/office/powerpoint/2010/main" val="2574389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667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13311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9433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5071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5123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325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7750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844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- 2017-04-05 16:58:09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لقطات من الأوبريت الوطني #الكويت_ثم_الكويت على مسرح قصر بيان بحضور سمو الأمير وسمو ولي العهد.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https://t.co/BcFgHeT0a0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021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- 2017-04-07 09:29:01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عاجل - روسيا: أضرار بالغة لحقت بقاعدة الشعيرات.. وكل الطائرات أصبحت خارج الخدمة
#امريكا_تقصف_النظام_السوري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https://t.co/pwcWcCe61m https://t.co/ikosU5zZDS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099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- 2017-04-09 15:16:14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وثائقي أميركي» حول باسم يوسف أثناء الثورة المصرية وما تلاها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https://t.co/JyxiPAEOi8 https://t.co/09m7iU45XZ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518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- 2017-04-03 12:28:20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لليمن .. مشروع إغاثة أهل #اليمن ، كارثة إنسانية تستوجب مساعدات.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https://t.co/qhio8dNqiC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23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- 2017-04-07 21:25:05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الكويتيون بين أكثر شعوب العالم استهلاكاً لقهوة «ستاربكس»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https://t.co/IBRqjY5X4I https://t.co/cWH0LwSKYL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754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- 2017-04-05 22:32:09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النائب العام لـ«القبس»: الرجعان اعتُقل وسنتسلّمه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https://t.co/VMWA84Ck3r https://t.co/kNpu99FbDF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0131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03/04/2017 - 09/04/2017</a:t>
            </a:r>
          </a:p>
        </p:txBody>
      </p:sp>
    </p:spTree>
    <p:extLst>
      <p:ext uri="{BB962C8B-B14F-4D97-AF65-F5344CB8AC3E}">
        <p14:creationId xmlns:p14="http://schemas.microsoft.com/office/powerpoint/2010/main" val="223068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289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93332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631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0125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8417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0353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4927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644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- 2017-04-07 10:06:59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 تعلن تأييدها "الكامل للعمليات العسكرية" الأميركية في #سوريا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https://t.co/UXLmIGXuJ5 https://t.co/obiKpoWr8r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946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- 2017-04-03 09:39:03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.. #اضراب_موظفين_الكهرباء_والماء في مبنى الوزارة احتجاجاً على ايقاف صرف بعض البدلات من الرواتب.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https://t.co/S0nuhY0EDj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106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- 2017-04-06 14:12:16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تقرير لـ«القبس الإلكتروني»: رغم «أنف الإرهاب»... الإسلام الديانة الأسرع نمواً في العالم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https://t.co/6uI80nhXkZ https://t.co/J29WfWVsEQ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594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- 2017-04-03 13:21:34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رشا الرومي لـ«القبس الإلكتروني»: سندخل أي إضافات يحتاجها المسافر إلى «الكويتية»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https://t.co/EZNDExHBoT https://t.co/GTjdcOJ4YO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053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- 2017-04-08 15:09:37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التغيير" تحصد مقاعد "اتحاد مصر" للعام الثالث على التوالي بـ 765 صوتا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https://t.co/CqqFwjhFRb https://t.co/V1KfnJxNVa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646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- 2017-04-08 23:43:13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أجور القياديين الوافدين في الكويت... «ضعيفة»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https://t.co/hbRzGdJxmv https://t.co/4hdG2sFFRQ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063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03/04/2017 - 09/04/2017</a:t>
            </a:r>
          </a:p>
        </p:txBody>
      </p:sp>
    </p:spTree>
    <p:extLst>
      <p:ext uri="{BB962C8B-B14F-4D97-AF65-F5344CB8AC3E}">
        <p14:creationId xmlns:p14="http://schemas.microsoft.com/office/powerpoint/2010/main" val="16830848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371</Words>
  <Application>Microsoft Office PowerPoint</Application>
  <PresentationFormat>On-screen Show (4:3)</PresentationFormat>
  <Paragraphs>182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- 1 of 4</dc:title>
  <dc:creator>Administrator</dc:creator>
  <cp:lastModifiedBy>Administrator</cp:lastModifiedBy>
  <cp:revision>1</cp:revision>
  <dcterms:created xsi:type="dcterms:W3CDTF">2017-04-10T08:33:59Z</dcterms:created>
  <dcterms:modified xsi:type="dcterms:W3CDTF">2017-04-10T08:36:40Z</dcterms:modified>
</cp:coreProperties>
</file>