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10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7811271"/>
              </p:ext>
            </p:extLst>
          </p:nvPr>
        </p:nvGraphicFramePr>
        <p:xfrm>
          <a:off x="457200" y="1731963"/>
          <a:ext cx="8229600" cy="4119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6368987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220544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738478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470302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006865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324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burgerkingkw (Burger King Kuwait  18 11 111) - 2017-04-04 12:09:01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كون من اول 100 شخص يشوفون عرض فيلم 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FastandFurious8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جراند سينما الحمرا يوم الأحد 16 ابريل 2017
منشن شخص ودك تشوف معاه اول عرض للفيلم وتأهلوا لربح تذكرتين من جراند سينما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gc_kuwait
__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الشروط والقوانين:
.
* تابعوا حسابنا على الانستجرام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burgerkingkw
*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يحق لكل متشارك المشاركة بإجابة واحدة فقط.
* منشن شخص وادخل السحب.
* المسابقة لمتابعينا من دولة الكويت فقط.
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 one of our 100 winners to watch #FastandFurious8 screening Sunday April 16th, 2017.
Tag your movie night buddy and get the chance to win 2 tickets for the movie premiere in Grand Cinemas Al Hamra @gc_kuwait
__
Terms and conditions: .
*Follow our Instagram account @burgerkingkw
*Only one participation will be counted
*Tag your friend and enter the draw
*This competition is for our followers in Kuwait only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4.4798%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088397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03/04/2017 - 09/04/2017</a:t>
            </a:r>
          </a:p>
        </p:txBody>
      </p:sp>
    </p:spTree>
    <p:extLst>
      <p:ext uri="{BB962C8B-B14F-4D97-AF65-F5344CB8AC3E}">
        <p14:creationId xmlns:p14="http://schemas.microsoft.com/office/powerpoint/2010/main" val="842275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10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71843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9499354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732794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456767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788899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587209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613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burgerkingkw (Burger King Kuwait  18 11 111) - 2017-04-08 10:00:18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ديربي مدريد اليوم بيكون نقطة فاصلة في الصراع على اللقب!
توقع نتيجة المباراة وتأهل لربح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Snapchat Spectacles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برجر كنج! 
_
الشروط والقوانين: .
* تابعوا حسابنا على الانستجرام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burgerkingkw *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يحق لكل متشارك المشاركة بإجابة واحدة فقط.
* منشن شخص وادخل السحب.
* المسابقة لمتابعينا من دولة الكويت فقط.
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giants of the Spanish capital clash in La Liga today!
Guess the score and get the chance to win a Snapchat Spectacles from #BurgerKing !
#BKKOORA 
_
Terms and conditions: .
*Follow our Instagram account @burgerkingkw *only one participation will be counted
*Tag your friend and enter the draw
*This competition is for our followers in Kuwait only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57356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03/04/2017 - 09/04/2017</a:t>
            </a:r>
          </a:p>
        </p:txBody>
      </p:sp>
    </p:spTree>
    <p:extLst>
      <p:ext uri="{BB962C8B-B14F-4D97-AF65-F5344CB8AC3E}">
        <p14:creationId xmlns:p14="http://schemas.microsoft.com/office/powerpoint/2010/main" val="2564088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10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96807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9460048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25586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611131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816438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506081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662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burgerkingkw (Burger King Kuwait  18 11 111) - 2017-04-06 20:17:27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عشاق الأفلام هذا التحدي الرابع! الي يقدر يصيد اسم الفلم رح يربح 3 تذاكر سينما! رح نختار 3 فائزين.
__
الشروط والقوانين:
.
* تابعوا حسابنا على الانستجرام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burgerkingkw
.
*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منشن شخص لدخول السحب
.
* يحق لكل متشارك المشاركة باجابة واحدة فقط
.
* المسابقة لمتابعينا من دولة الكويت فقط
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Movie experts can you #GuessTheMovie ? Answer right and get a chance to win 3 cinema tickets!
__
Terms and conditions:
.
*Follow our Instagram account @burgerkingkw
.
*Tag a Friend .
*Only one participation will be counted .
*This competition is for our followers in Kuwait only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2.4359%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86896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03/04/2017 - 09/04/2017</a:t>
            </a:r>
          </a:p>
        </p:txBody>
      </p:sp>
    </p:spTree>
    <p:extLst>
      <p:ext uri="{BB962C8B-B14F-4D97-AF65-F5344CB8AC3E}">
        <p14:creationId xmlns:p14="http://schemas.microsoft.com/office/powerpoint/2010/main" val="2896329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10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53530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483962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417915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987312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49140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54437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026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burgerkingkw (Burger King Kuwait  18 11 111) - 2017-04-05 16:40:59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تتوقعون السيتي يقدر يفوز على تشيلسي اليوم ويولع #البريميرليج ؟ 
توقع نتيجة المباراة وتأهل لربح سماعات بيتس من برجر كنج! 
_
الشروط والقوانين: .
* تابعوا حسابنا على الانستجرام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burgerkingkw .
.
*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يحق لكل متشارك المشاركة بإجابة واحدة فقط.
.
* منشن شخص وادخل السحب.
.
* المسابقة لمتابعينا من دولة الكويت فقط.
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 #ManCity beat #Chelsea and restart the title race?
Guess the score and get the chance to win a beats headphone from #BurgerKing !
#BKKOORA #CFCvsCITY
_
Terms and conditions: .
*Follow our Instagram account @burgerkingkw
. *only one participation will be counted
.
*Tag your friend and enter the draw
.
*This competition is for our followers in Kuwait only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2.1604%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63366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03/04/2017 - 09/04/2017</a:t>
            </a:r>
          </a:p>
        </p:txBody>
      </p:sp>
    </p:spTree>
    <p:extLst>
      <p:ext uri="{BB962C8B-B14F-4D97-AF65-F5344CB8AC3E}">
        <p14:creationId xmlns:p14="http://schemas.microsoft.com/office/powerpoint/2010/main" val="3120820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- 5 of 10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77019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5705789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671647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54326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854266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196013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484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hardeeskuwait (Hardee's Kuwait) - 2017-04-05 19:46:53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كله يعتمد على الأولويات.. كيف راح تبلش؟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Your order, in order… ABC, CBA, BAC?
#EatLikeYouMeanIt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2.0969%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100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pizzahutkuwait - 2017-04-08 16:21:31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بلشوا معانا توقعاتكم من الحين ،رح نوقف قبل المباراة بخمس دقايق و فوزوا معانا بوجبة من بيتزاهت تكفي الكل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😍❤️ Ain't nothing better than #football and #Pizza⚽️ 🍕 
#Guess_the_score and get a chance to win #AllInOneBox
The competition will stop 5 mins prior to the game, Good luck! -
-
#FlavorOfNow 
#ShareTheGoodTimes
#sharethegoodtimes
#TheFlavorOfNow
#MakeItGreat
#pizzahutkuwait #pizzahut #pizza #cheese #mozzarella #pasta #mojitos #pizzalovers #pizzatime #pizzaholic #cheesybites #crusts #stuffedcrust #kuwait #Q8 #kuwaitfood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مطاعم #بيتزا #بيتزا_هت #مطاعم_الكويت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2.0907%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971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wendyskuwait (Wendy's Kuwait  - 2017-04-04 10:21:04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My Wendy's ❤️
_
#WendysKuwait #Wendys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1.9908%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17630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03/04/2017 - 09/04/2017</a:t>
            </a:r>
          </a:p>
        </p:txBody>
      </p:sp>
    </p:spTree>
    <p:extLst>
      <p:ext uri="{BB962C8B-B14F-4D97-AF65-F5344CB8AC3E}">
        <p14:creationId xmlns:p14="http://schemas.microsoft.com/office/powerpoint/2010/main" val="24716009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- 6 of 10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19014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6743776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076265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173555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815743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48111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451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hardeeskuwait (Hardee's Kuwait) - 2017-04-07 19:26:50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تحاتي، إنت راح تاكل الاثنين!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Don’t worry, both will be eaten by YOU
#EatLikeYouMeanIt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1.4238%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7069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wendyskuwait (Wendy's Kuwait  - 2017-04-06 16:14:37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الماضي الجميل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🍔
The good old days #TBT #WendysKuwait #Wendys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1.4106%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709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mcdonaldskuwait (McDonald's Kuwait) - 2017-04-06 18:08:23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سنفروا بالطعم السنفوري اللذيذ مع ماك فيز بلو بابلجام و صانداي بابلجام
لا يطوفكم لفترة محدودة!
#السنافر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Get all BLUE like a Smurf with the new Blue Bubblegum McFizz and Bubblegum Sandae!
For a limited time only
#GetBlue #Smurfs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1.2087%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1409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wendyskuwait (Wendy's Kuwait  - 2017-04-09 19:31:42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أحلى وقت اللي تقضيه مع عيالك.. وأحلى إذا كان في ونديز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Jolly times with the kids at Wendy's! #KidsMeal 👧🏻🍔🍟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034897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03/04/2017 - 09/04/2017</a:t>
            </a:r>
          </a:p>
        </p:txBody>
      </p:sp>
    </p:spTree>
    <p:extLst>
      <p:ext uri="{BB962C8B-B14F-4D97-AF65-F5344CB8AC3E}">
        <p14:creationId xmlns:p14="http://schemas.microsoft.com/office/powerpoint/2010/main" val="17679188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- 7 of 10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57641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8589792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463766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027254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907195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31950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705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hardeeskuwait (Hardee's Kuwait) - 2017-04-03 11:31:11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الجوع 0 – 1 هارديز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Hardee’s 1 – 0 hunger
#EatLikeYouMeanIt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795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hardeeskuwait (Hardee's Kuwait) - 2017-04-09 18:48:30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 هي وجبتك المفضلة من هارديز ؟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So, what's your Favorite Meal at Hardees?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هارديز#هارديز_الكويت#برجرز#ميلك_شيلك#انستا_فود#تاق_لايك#عجيب#انستا_برجر#صورة_اليوم#لذيذ#غداء#عشاء#فريش#رهييب#كل_من_قلبك#كويت_برجر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51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hardeeskuwait (Hardee's Kuwait) - 2017-04-08 18:14:04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نجمنا له مقامه ومكانه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Our super star in its own habitat.
#EatLikeYouMeanIt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80536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03/04/2017 - 09/04/2017</a:t>
            </a:r>
          </a:p>
        </p:txBody>
      </p:sp>
    </p:spTree>
    <p:extLst>
      <p:ext uri="{BB962C8B-B14F-4D97-AF65-F5344CB8AC3E}">
        <p14:creationId xmlns:p14="http://schemas.microsoft.com/office/powerpoint/2010/main" val="2565558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- 8 of 10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41676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110977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654670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250751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505620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511041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534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mcdonaldskuwait (McDonald's Kuwait) - 2017-04-05 16:31:08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تقدر تقول شنو رقم الباركينج الي تحت السيارة؟
#فكر_عدل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 you guess the parking number underneath the car?
#LookClosely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652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fiveguyskuwait (Five Guys Kuwait) - 2017-04-04 10:20:00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Sunny lunches at Salmiya, join us!
#FiveGuys #FiveGuysKuwait #FiveguysBurgerAndFries #Burger #Food #Q8 #Kuwait #AroundQ8 #Salmiya #NoorComplex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918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hardeeskuwait (Hardee's Kuwait) - 2017-04-08 13:02:38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الهدوء قبل العاصفة مع الريد هوت تشيكن ساندويتش #أشعل_حواسك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calm before the storm… #RedHot Chicken Sandwich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072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sliderstation (Slider Station) - 2017-04-09 14:47:55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BLACK DEMON CHALLENGE 
Ghost pepper🌶 bbq glazed chili infused patty / red hot dutch cheese / panko onion rings / chipotle ranch / charcoal bun ⚫️ Statutory Warning💥 : 🔥 Highly Inflammable 🔥
#BlackDemonChallenge #sliderstation #sliderstationdxb #sliderstationmuscat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65197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03/04/2017 - 09/04/2017</a:t>
            </a:r>
          </a:p>
        </p:txBody>
      </p:sp>
    </p:spTree>
    <p:extLst>
      <p:ext uri="{BB962C8B-B14F-4D97-AF65-F5344CB8AC3E}">
        <p14:creationId xmlns:p14="http://schemas.microsoft.com/office/powerpoint/2010/main" val="28207468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- 9 of 10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43749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7221564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566212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19552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455216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000542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574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hardeeskuwait (Hardee's Kuwait) - 2017-04-04 19:20:26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تبي فرايز طعمه غير و مقرمش بعد...؟ مالك إلى فرايز هارديز الجديد.. لا يطوفك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Did you try Hardee’s New Fries? It is the real taste for Crunchiness, don’t miss it…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062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pizzahutkuwait - 2017-04-06 15:30:10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 اللي تحبونه في بوكس واحد!!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your favorites in one beautiful box! -
-
-
- -
#FlavorOfNow 
#ShareTheGoodTimes
#sharethegoodtimes
#TheFlavorOfNow
#MakeItGreat
#pizzahutkuwait #pizzahut #pizza #cheese #mozzarella #pasta #mojitos #pizzalovers #pizzatime #pizzaholic #cheesybites #crusts #stuffedcrust #kuwait #Q8 #kuwaitfood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مطاعم #بيتزا #بيتزا_هت #مطاعم_الكويت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540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mcdonaldskuwait (McDonald's Kuwait) - 2017-04-07 13:57:51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 عيد ميلادك سعيد بالألعاب والمفاجآت مع ماكدونالدز #احجز_الحين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Birthdays should be more fun with games and surprises!
Book for your party now #ShareTheGoodTimes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5101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03/04/2017 - 09/04/2017</a:t>
            </a:r>
          </a:p>
        </p:txBody>
      </p:sp>
    </p:spTree>
    <p:extLst>
      <p:ext uri="{BB962C8B-B14F-4D97-AF65-F5344CB8AC3E}">
        <p14:creationId xmlns:p14="http://schemas.microsoft.com/office/powerpoint/2010/main" val="25161891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- 10 of 10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73464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0662427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040924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591965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643462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974530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325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mcdonaldskuwait (McDonald's Kuwait) - 2017-04-04 19:35:05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سلطة زيادة مع البرجر زين على زين #يا_زين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Stack up your burger with nice side salad #BulkItUp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975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sliderstation (Slider Station) - 2017-04-03 15:05:45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Fried Giant Mushrooms 🍄👌🏻 #sliderstation #mushrooms #tapas #kuwait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81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sliderstation (Slider Station) - 2017-04-05 14:15:03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💣Dynamite Nachos #blackboard #specials #nachos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899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pizzahutkuwait - 2017-04-05 15:20:27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أحلى وقت, هو وقت #البیتزا #علبة_الكل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It's time for some delicious #Pizza #AllInOne -
-
-
- -
#FlavorOfNow 
#ShareTheGoodTimes
#sharethegoodtimes
#TheFlavorOfNow
#MakeItGreat
#pizzahutkuwait #pizzahut #pizza #cheese #mozzarella #pasta #mojitos #pizzalovers #pizzatime #pizzaholic #cheesybites #crusts #stuffedcrust #kuwait #Q8 #kuwaitfood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مطاعم #بيتزا #بيتزا_هت #مطاعم_الكويت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79357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03/04/2017 - 09/04/2017</a:t>
            </a:r>
          </a:p>
        </p:txBody>
      </p:sp>
    </p:spTree>
    <p:extLst>
      <p:ext uri="{BB962C8B-B14F-4D97-AF65-F5344CB8AC3E}">
        <p14:creationId xmlns:p14="http://schemas.microsoft.com/office/powerpoint/2010/main" val="21528153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477</Words>
  <Application>Microsoft Office PowerPoint</Application>
  <PresentationFormat>On-screen Show (4:3)</PresentationFormat>
  <Paragraphs>195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Arial</vt:lpstr>
      <vt:lpstr>quintly_template</vt:lpstr>
      <vt:lpstr>Instagram Posts Table - 1 of 10</vt:lpstr>
      <vt:lpstr>Instagram Posts Table - 2 of 10</vt:lpstr>
      <vt:lpstr>Instagram Posts Table - 3 of 10</vt:lpstr>
      <vt:lpstr>Instagram Posts Table - 4 of 10</vt:lpstr>
      <vt:lpstr>Instagram Posts Table - 5 of 10</vt:lpstr>
      <vt:lpstr>Instagram Posts Table - 6 of 10</vt:lpstr>
      <vt:lpstr>Instagram Posts Table - 7 of 10</vt:lpstr>
      <vt:lpstr>Instagram Posts Table - 8 of 10</vt:lpstr>
      <vt:lpstr>Instagram Posts Table - 9 of 10</vt:lpstr>
      <vt:lpstr>Instagram Posts Table - 10 of 10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- 1 of 10</dc:title>
  <dc:creator>Administrator</dc:creator>
  <cp:lastModifiedBy>Administrator</cp:lastModifiedBy>
  <cp:revision>1</cp:revision>
  <dcterms:created xsi:type="dcterms:W3CDTF">2017-04-10T06:43:08Z</dcterms:created>
  <dcterms:modified xsi:type="dcterms:W3CDTF">2017-04-10T06:45:52Z</dcterms:modified>
</cp:coreProperties>
</file>