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998335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56327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6139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1282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5278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3013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7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- 2017-03-30 13:30:10</a:t>
                      </a:r>
                      <a:r>
                        <a:rPr lang="fi-FI" sz="1000"/>
                        <a:t>
https://lnkd.in/f94sw2j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6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- 2017-04-02 13:43:24</a:t>
                      </a:r>
                      <a:r>
                        <a:rPr lang="fi-FI" sz="1000"/>
                        <a:t>
https://lnkd.in/fWZANYy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8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- 2017-03-30 13:31:35</a:t>
                      </a:r>
                      <a:r>
                        <a:rPr lang="fi-FI" sz="1000"/>
                        <a:t>
https://lnkd.in/f9ickcZ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Ooredoo Kuwait - 2017-04-06 20:02:13</a:t>
                      </a:r>
                      <a:r>
                        <a:rPr lang="nl-N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0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- 2017-04-05 09:28:56</a:t>
                      </a:r>
                      <a:r>
                        <a:rPr lang="fi-FI" sz="1000"/>
                        <a:t>
https://lnkd.in/fvmm9nz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- 2017-04-05 14:21:54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جانب من تغطيه نهائى
بطولة كأس 
</a:t>
                      </a:r>
                      <a:r>
                        <a:rPr lang="en-US" sz="1000"/>
                        <a:t>Ooredoo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19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- 2017-04-05 14:26:01</a:t>
                      </a:r>
                      <a:r>
                        <a:rPr lang="fi-FI" sz="1000"/>
                        <a:t>
https://lnkd.in/fdgpqi5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8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- 2017-04-02 13:52:21</a:t>
                      </a:r>
                      <a:r>
                        <a:rPr lang="fi-FI" sz="1000"/>
                        <a:t>
https://lnkd.in/fwNgiZX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6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- 2017-04-02 13:35:28</a:t>
                      </a:r>
                      <a:r>
                        <a:rPr lang="fi-FI" sz="1000"/>
                        <a:t>
https://lnkd.in/fds_EEG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396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30/03/2017 - 06/04/2017</a:t>
            </a:r>
          </a:p>
        </p:txBody>
      </p:sp>
    </p:spTree>
    <p:extLst>
      <p:ext uri="{BB962C8B-B14F-4D97-AF65-F5344CB8AC3E}">
        <p14:creationId xmlns:p14="http://schemas.microsoft.com/office/powerpoint/2010/main" val="152609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2017-04-07T12:20:47Z</dcterms:created>
  <dcterms:modified xsi:type="dcterms:W3CDTF">2017-04-07T12:21:00Z</dcterms:modified>
</cp:coreProperties>
</file>