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48198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7474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65013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9875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0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@HAlajmei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@VIVAtelecom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15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@teweetr_doo2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17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@BSQ8K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(1), @VIVAtelecom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7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58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@SWALEEFK1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2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@3jaiep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7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@qttqrrrreq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8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@litktm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1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@alamerh19a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7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@MUW3Q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26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67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0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21746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0888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464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23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@bod3ei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6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5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@motfael1406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4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@nayef7_q8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04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@dun_99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69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5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@chabreeet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81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@iabumayada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14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@Jon20ff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865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01399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198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58024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62174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8805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95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@gii500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09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@Amigo_007_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9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@asdffdsaasdf7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3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@X3bo0odzZX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2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@_q8girl_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81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2791143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2017-04-07T11:50:23Z</dcterms:created>
  <dcterms:modified xsi:type="dcterms:W3CDTF">2017-04-07T11:50:50Z</dcterms:modified>
</cp:coreProperties>
</file>