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7768398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88226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2723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1210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9841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2307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3951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40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- 2017-04-06 13:00:04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أكمل المثل الكويتي التالي:
"الناس للناس و ...."
⁉️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097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- 2017-03-30 20:04:15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🎁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واربح!!
رتب مميزات جهاز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Mate 9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حسب اهميتها لك وادخل السحب
على جهاز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Mate 9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Ooredoo🎁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للمشاركة: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https://t.co/jcQEwke0ez https://t.co/oCzTyneO7R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559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- 2017-04-02 18:37:49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إصرارك على التحدي رغم الإصابة
نشوفه فوز و إنجاز
كفيت و وفيت يا بطل
مشاركتك ترفع الراس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الداعم الرسمي
لبطل الكويت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a_al_rashed https://t.co/Ry2JL4rS8d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587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13772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6181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96956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4568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4593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8873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3623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5210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580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- 2017-04-01 13:26:55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VIVA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توصلك لمانشستر يونايتد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🔴⚪️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انطلقت أكاديمية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مانشستر يونايتد بمشاركة أكثر من ٧٠٠ لاعب وبحضور مدربين مانشستر يونايتد للناشئين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https://t.co/Dyb7inA9aI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616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- 2017-04-02 17:40:22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تتذكر جم كان عمرك لما شريت اول خط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😂؟ https://t.co/AdRK2GQfDk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88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- 2017-03-30 07:30:00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إلهَ إلاّ اللّهُ وحْـدَهُ لا شَـريكَ لهُ، لهُ المُـلْكُ ولهُ الحَمْـد، وهُوَ على كُلّ شَيءٍ قَدير.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38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- 2017-04-03 11:57:30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VIVA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لن تقوم أي من معلوماتك الشخصية او حساباتك الشخصية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https://t.co/pohDtohLtB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311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- 2017-04-03 07:34:00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حَسْبِـيَ اللّهُ لا إلهَ إلاّ هُوَ عَلَـيهِ تَوَكَّـلتُ وَهُوَ رَبُّ العَرْشِ العَظـيم.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488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- 2017-04-02 07:30:00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اللّهُـمَّ إِنِّـي أسْـأَلُـكَ العَـفْوَ وَالعـافِـيةَ في الدُّنْـيا وَالآخِـرَة.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34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- 2017-04-01 13:23:11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منشن مواليد شهر أبريل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 https://t.co/TdXcnNluKz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6182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195482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9758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07203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5903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4312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0646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7708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5208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683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- 2017-04-01 16:52:59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منشن مواليد شهر ابريل
#مواليد_ابريل
اخترنا شخصية هذا الشهر 
المخترع الكويتي/ صادق قاسم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sadeq_qasem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كلنا فخر فيك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https://t.co/GU0gLPlkLS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665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- 2017-04-06 10:43:19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احصل على خط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allo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مقابل ٥ د.ك فقط 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allo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خط دفع مسبق في كل شيء وأكثر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viva_more https://t.co/VCdAhXDeFJ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895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- 2017-04-03 07:08:30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 الخير ☕️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762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- 2017-03-31 15:00:36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⁉️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منو يعرف اسم  هذا المكان؟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https://t.co/3fO5TFlNwn https://t.co/lyBzgJlOI3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587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- 2017-04-01 10:33:00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بِسـمِ اللهِ الذي لا يَضُـرُّ مَعَ اسمِـهِ شَيءٌ في الأرْضِ وَلا في السّمـاءِ وَهـوَ السّمـيعُ العَلـيم.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85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- 2017-03-31 11:42:05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اغفر لنا ما بين الجمعة إلى الجمعة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🙌🏼 https://t.co/qPCPyElqqa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1075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1389390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099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67275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848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2662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926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5990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3747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54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- 2017-04-02 20:32:32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منشن ربع الديوانية
واربح لعبىة #إنحش_يالذيب
بإصدار حصري لشركة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
@en7sh_yaltheeb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للمشاركة: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https://t.co/Vg9BNX80Lv https://t.co/cgTgDdvDpy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110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- 2017-04-06 07:30:00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إلهَ إلاّ اللّهُ وحْـدَهُ لا شَـريكَ لهُ، لهُ المُـلْكُ ولهُ الحَمْـد، وهُوَ على كُلّ شَيءٍ قَدير.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52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- 2017-04-04 17:00:08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😎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 تويته أرسلت بحسابك بتويتر؟
ارسلنا بحسابنا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👇🏼
٥٦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ألف تويت
وانتو؟؟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175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- 2017-04-05 07:30:00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اجعل هذا البلد مطمئناً سخاءاً رخاءاً و سائر بلاد المسلمين.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1940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3274580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1167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21924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1014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4213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9154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4757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1263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13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- 2017-04-06 21:00:06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احدث اغاني المبدعين
#رابح_صقر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RabehSaqer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انغام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Angham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تطبيق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Anghami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للإشتراك ارسل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SMS
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الى1020 
للإستماع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https://t.co/emg382Lnvc https://t.co/V9pim3bGfB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284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- 2017-04-06 20:11:19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🎁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في المسابقة على الـ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واربح جهاز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Mate 9
👇🏻
https://t.co/OQlzchfysJ https://t.co/JvgAry5I3g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4335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2291060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5562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19721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704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4642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2248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6888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7097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777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- 2017-04-03 15:25:35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احدث اغاني المبدع
#عبدالسلام_محمد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abdulsalamq8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تطبيق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Anghami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للإشتراك ارسل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SMS
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الى 1020 
للإستماع: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https://t.co/osjHBwoYhk https://t.co/kSh8pCfFtI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359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- 2017-04-04 07:30:00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استغفر الله الذي لا إله إلا هو الحي القيوم.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548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- 2017-04-01 13:00:01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رابط: تقدر تعرف إستخدامك للإنترنت, تشتري باقات إضافية و تحول جيجابايت لرقم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الرابط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https://t.co/bfjZ3dJedO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7013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10568826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401</Words>
  <Application>Microsoft Office PowerPoint</Application>
  <PresentationFormat>On-screen Show (4:3)</PresentationFormat>
  <Paragraphs>198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Twitter Own and Retweeted Tweets Table - 1 of 6</vt:lpstr>
      <vt:lpstr>Twitter Own and Retweeted Tweets Table - 2 of 6</vt:lpstr>
      <vt:lpstr>Twitter Own and Retweeted Tweets Table - 3 of 6</vt:lpstr>
      <vt:lpstr>Twitter Own and Retweeted Tweets Table - 4 of 6</vt:lpstr>
      <vt:lpstr>Twitter Own and Retweeted Tweets Table - 5 of 6</vt:lpstr>
      <vt:lpstr>Twitter Own and Retweeted Tweets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6</dc:title>
  <dc:creator>Administrator</dc:creator>
  <cp:lastModifiedBy>Administrator</cp:lastModifiedBy>
  <cp:revision>1</cp:revision>
  <dcterms:created xsi:type="dcterms:W3CDTF">2017-04-07T11:35:45Z</dcterms:created>
  <dcterms:modified xsi:type="dcterms:W3CDTF">2017-04-07T11:38:05Z</dcterms:modified>
</cp:coreProperties>
</file>