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813788"/>
              </p:ext>
            </p:extLst>
          </p:nvPr>
        </p:nvGraphicFramePr>
        <p:xfrm>
          <a:off x="457200" y="1731963"/>
          <a:ext cx="8229600" cy="344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07432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5950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81057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8798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9915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7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- 2017-03-31 18:53:46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ربعك وادخل فرصة لربح جهاز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Galaxy S7 Limited Edition Pack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زين
شروط المشاركة:
- يجب على المُشارك متابعة حساب زين الكويت
- سيتم استقبال المنشن لمدة 24 ساعة
- إعلان الفائز يوم الاحد الموافق 2 أبريل
- المشاركة من داخل دولة 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40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- 2017-04-06 18:34:47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ودّك تربح جهاز أحمررررر؟ حط النقط على الحروف واكتب الجملة ويمكن تفوز ويانا بالجهاز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الزين_يفرض_نفسه
شروط المشاركة:
- يجب على المُشارك متابعة حساب زين الكويت
- سيتم استقبال الإجابات لمدة 48 ساعة
- إعلان الفائز يوم الأحد 9 أبريل
- المشاركة من داخل دولة الكويت فقط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619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3056338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9939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05645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90312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5879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5650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242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39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- 2017-03-30 20:02:20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🎁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واربح!!
رتب مميزات جهاز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 9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حسب اهميتها لك وادخل السحب
على جهاز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 9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39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- 2017-04-02 20:31:20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ربع الديوانية
واربح لعبة #إنحش_يالذيب
بإصدار حصري لشركة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Ooredoo🎁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en7sh_yaltheeb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6559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1371125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818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81067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9051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43093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8104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7521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3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- 2017-04-01 15:04:51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الشي اللي ماله بداية ولا نهاية؟
جاوب صح ويمكن تربح خط ذهبي من زين!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⭕️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شروط المشاركة:
- يجب على المُشارك متابعة حساب زين الكويت
- سيتم استقبال الإجابات لمدة 24 ساعة
- إعلان الفائز غداً في الستوري
- المشاركة من داخل دولة الكويت فقط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60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- 2017-03-30 14:17:07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قولّنا چم حرف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لقيت بالصورة ويمكن تربح خط ذهبي من زين!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💤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شروط المشاركة:
- يجب على المُشارك متابعة حساب زين الكويت
- سيتم استقبال الإجابات لمدة 24 ساعة
- إعلان الفائز غداً في الستوري
- المشاركة من داخل دولة الكويت فقط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2002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3787182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1085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160229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5993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1067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3929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5339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65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- 2017-04-05 14:59:26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طير طار بالأبحار.. لا له ريش ولا منقار.. شنو أهو؟ جاوب صح ويمكن تربح خط ذهبي من زين!✉️
شروط المشاركة:
- يجب على المُشارك متابعة حساب زين الكويت
- سيتم استقبال الإجابات لمدة 24 ساعة
- إعلان الفائز غداً في الستوري
- المشاركة من داخل دولة الكويت فقط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13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- 2017-04-02 19:09:47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معنى كلمة "غمندة" باللهجة الكويتية؟
جاوب صح ويمكن تربح خط ذهبي من زين!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شروط المشاركة:
- يجب على المُشارك متابعة حساب زين الكويت
- سيتم استقبال الإجابات لمدة 24 ساعة
- إعلان الفائز غداً في الستوري
- المشاركة من داخل دولة الكويت فقط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7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- 2017-03-31 15:00:07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منو يعرف اسم  هذا المكان؟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8523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197110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020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64523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7174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28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3683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9085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9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- 2017-04-01 16:51:31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مواليد شهر ابريل
#مواليد_ابريل
اخترنا شخصية هذا الشهر 
المخترع الكويتي/ صادق قاسم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sadeq_qasem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كلنا نفتخر فيك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48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- 2017-04-04 19:48:54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اسم الأداة التراثية اللي بالصورة؟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0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- 2017-04-05 19:46:31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منو يعرف اسم هذا المكان؟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52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- 2017-04-05 09:50:24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☀️ چم قهوة تشربون باليوم؟ 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20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- 2017-04-01 10:59:16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مواليد شهر أبريل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7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- 2017-04-01 17:05:15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تفضّل.. الكتُب الورقية ولّا الإلكترونية؟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📚📱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5359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2176868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1548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03948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9724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5039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96299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806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42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- 2017-03-31 11:32:08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بِسـمِ اللهِ الذي لا يَضُـرُّ مَعَ اسمِـهِ شَيءٌ في الأرْضِ وَلا في السّمـاءِ وَهـوَ السّمـيعُ العَلـيم
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84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- 2017-03-31 14:46:17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 كلمة تصف فيها عالمك..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زين عالمٌ جميل 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76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- 2017-04-03 14:07:23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صديق الرياضة اللي ما تروح النادي إلا وهو ويّاك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🏋🏻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07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- 2017-04-04 16:12:19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أكثر كلمة هاب فيها هالأيام؟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0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- 2017-04-03 19:59:58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🎥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تقييمك لفيلم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TheSmurfs2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١٠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5182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237888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2079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30229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15982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4704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6197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5164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5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- 2017-04-02 11:46:49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الزين_يفرض_نفسه احصل على باقة الدفع الآجل الجديدة واستمتع بمزايا رائعة من الخدمات بـ 30 د.ك.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7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مجاناً
500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LTE-A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إنترنت
5000 دقيقة محلية
500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إنترنت التجوال 
لمزيد من المعلومات، إتصل على 107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3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- 2017-03-31 10:58:03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اغفر لنا ما بين الجمعة إلى الجمعة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50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- 2017-04-06 15:06:23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مزايا رائعة مع الـ 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7 (Product)Red 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بـ 32 د.ك. شهرياً 
رقم مميز
5000 دقيقة محلية
500 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 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إنترنت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LTE-A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جهاز إنترنت
500 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MB 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إنترنت التجوال 
لمزيد من المعلومات، اتصل على 107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9749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1415393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217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050898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50857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950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7304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1513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41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- 2017-04-04 18:38:20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الزين_يفرض_نفسه احصل على باقة الدفع الآجل الجديدة واستمتع بمزايا رائعة من الخدمات بـ 40 د.ك. 
جهازين ذكيين من اختيارك 
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TB LTE-A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إنترنت
دقائق محلية غير محدودة
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إنترنت التجوال 
لمزيد من المعلومات، إتصل على 107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76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- 2017-03-30 13:54:29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بتسون
⁉بالويك اند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4530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2519631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445</Words>
  <Application>Microsoft Office PowerPoint</Application>
  <PresentationFormat>On-screen Show (4:3)</PresentationFormat>
  <Paragraphs>181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Instagram Posts Table - 1 of 8</vt:lpstr>
      <vt:lpstr>Instagram Posts Table - 2 of 8</vt:lpstr>
      <vt:lpstr>Instagram Posts Table - 3 of 8</vt:lpstr>
      <vt:lpstr>Instagram Posts Table - 4 of 8</vt:lpstr>
      <vt:lpstr>Instagram Posts Table - 5 of 8</vt:lpstr>
      <vt:lpstr>Instagram Posts Table - 6 of 8</vt:lpstr>
      <vt:lpstr>Instagram Posts Table - 7 of 8</vt:lpstr>
      <vt:lpstr>Instagram Posts Table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8</dc:title>
  <dc:creator>Administrator</dc:creator>
  <cp:lastModifiedBy>Administrator</cp:lastModifiedBy>
  <cp:revision>1</cp:revision>
  <dcterms:created xsi:type="dcterms:W3CDTF">2017-04-07T10:44:27Z</dcterms:created>
  <dcterms:modified xsi:type="dcterms:W3CDTF">2017-04-07T10:46:47Z</dcterms:modified>
</cp:coreProperties>
</file>