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981547"/>
              </p:ext>
            </p:extLst>
          </p:nvPr>
        </p:nvGraphicFramePr>
        <p:xfrm>
          <a:off x="457200" y="1731963"/>
          <a:ext cx="822960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03371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7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92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999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03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497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01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78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89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- 2017-04-04 20:00:07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is the name of this musical instrument?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9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Kuwait - 2017-04-05 13:08:06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عبر 'أكثر' مع هاتف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Galaxy A7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كلياً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4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 Kuwait - 2017-04-05 18:57:26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الزين_يفرض_نفسه احصل على باقة الدفع الآجل الجديدة واستمتع بمزايا رائعة من الخدمات بـ 30 د.ك.
لمزيد من المعلومات، إتصل على 107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30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13329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813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922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989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233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785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903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204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167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374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50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- 2017-04-04 16:45:29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بمميزات باقة شامل التالية
مكالمات غير محدودة ضمن شبكة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10 GB 4G+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انترنت
250 دقيقة محلية
بـ 20.5 د.ك/شهر
للحصول على العرض زوروا الرابط الموجود في الأسفل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KD20.5 per month, enjoy Shamel benefits:
Unlimited Ooredoo minutes
250 local minutes 
10 GB 4G+ Internet 
and the ability to take your unused internet to the next month.
To get this offer, visit the link below.
http://shamel.ooredoo.com.kw/en/huawei-mate9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958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09141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218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5379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647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50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25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90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615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339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263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 Kuwait - 2017-04-04 12:15:36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يمكنك التسجيل عبر موقعنا لتكون أول من يعلم بوصول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Galaxy S8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فور وصوله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http://zain.to/s8
http://zain.to/s8en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9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Kuwait - 2017-04-01 13:27:50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VIVA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توصلك لمانشستر يونايتد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🔴⚪️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انطلقت أكاديمية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مانشستر يونايتد بمشاركة أكثر من ٧٠٠ لاعب وبحضور مدربين مانشستر يونايتد للناشئين 
لإختيار الأفضل وإرسالهم لمعسكر تدريبي في مانشستر يونايتد في انجلترا
تمنياتنا بالتوفيق لجميع المشاركين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manunited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1776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60769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26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59621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912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838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637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277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389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436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4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8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- 2017-04-05 12:53:47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 بتعبئة رصيدك اونلاين واحصل على 
200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مجاناً
عند التعبئة بمبلغ ١ د.ك او اكثر
للتعبئة زوروا الرابط في الاسفل او عبر تطبيق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Ooredoo
Recharge your line with KD1 or more through our online portal and get a free 200MB
To recharge visit the link in below or through My Ooredoo app.
https://www.ooredoo.com.kw/OBP/mobile/enterMobileAmountRecharge.jsp?_LANG_=en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3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- 2017-04-05 18:20:34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انترنت 
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بـ 5 د.ك/شهر
 واستمع لأغانيك المفضلة من غير حدود مع تطبيق أنغامي للمزيد من المعلومات
 اتصل على 121 
أو اطلب الرقم
*500#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25GB with Xpress Internet
for KD5/month and enjoy endless music on Anghami App.
Call us on 121 for more details or Dial *500#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707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407751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832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7811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960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672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001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256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061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975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59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- 2017-04-06 12:11:45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جهاز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(PRODUCT)RED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بدون اي التزام
بالإضافة الى خط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Xpress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مسبق الدفع مع الباقة الاساسية مجاناً ابتداءً من
248 د.ك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iPhone 7 (PRODUCT)RED
without any commitment 
and free Xpress prepaid line with our starter pack
starting from 248 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8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 Kuwait - 2017-04-04 12:11:34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iPhone 7 for KD30 per month
And enjoy the below benefits from Shamel:
Unlimited Local minutes 
100 GB 4G+ Internet 
KD500 worth Royal number
and the ability to take your unused internet to next month.
To get this offer, visit the link below:
https://shop.ooredoo.com.kw/en/iphone-7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96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389027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278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37572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12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22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0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3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679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4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866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5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Kuwait - 2017-04-06 10:43:32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خط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مقابل ٥ د.ك فقط 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 دفع مسبق في كل شيء وأكثر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28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2785341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286</Words>
  <Application>Microsoft Office PowerPoint</Application>
  <PresentationFormat>On-screen Show (4:3)</PresentationFormat>
  <Paragraphs>148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2017-04-07T09:08:26Z</dcterms:created>
  <dcterms:modified xsi:type="dcterms:W3CDTF">2017-04-07T09:09:27Z</dcterms:modified>
</cp:coreProperties>
</file>