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883335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7292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78291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0100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7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6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@Nooarh888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71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@memo_cat94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@Gulf_Bank (4),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37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@ab__dala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5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@WylUt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2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@aliq8q8q8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(7),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08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@Huwaidaalamurh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9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39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@m7d3ajibne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47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2369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30/03/2017 - 05/04/2017</a:t>
            </a:r>
          </a:p>
        </p:txBody>
      </p:sp>
    </p:spTree>
    <p:extLst>
      <p:ext uri="{BB962C8B-B14F-4D97-AF65-F5344CB8AC3E}">
        <p14:creationId xmlns:p14="http://schemas.microsoft.com/office/powerpoint/2010/main" val="211795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209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8120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7295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427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24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@sadegjasem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66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@haider_alomran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(1), @Bankboubyan (6),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88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@ahpa1k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18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@Fr3oni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7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@Sumia40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42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@Ana5lod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@F9LTISHN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(1),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7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@Khaledathoughts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6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@umasseel2000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87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@hind_alotibi4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2833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30/03/2017 - 05/04/2017</a:t>
            </a:r>
          </a:p>
        </p:txBody>
      </p:sp>
    </p:spTree>
    <p:extLst>
      <p:ext uri="{BB962C8B-B14F-4D97-AF65-F5344CB8AC3E}">
        <p14:creationId xmlns:p14="http://schemas.microsoft.com/office/powerpoint/2010/main" val="293399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250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55070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7390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605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5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@tootahtootah4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25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@lJkAHzevQyK8YJR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8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@omar_alfrhan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0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@foz_do5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26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9321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30/03/2017 - 05/04/2017</a:t>
            </a:r>
          </a:p>
        </p:txBody>
      </p:sp>
    </p:spTree>
    <p:extLst>
      <p:ext uri="{BB962C8B-B14F-4D97-AF65-F5344CB8AC3E}">
        <p14:creationId xmlns:p14="http://schemas.microsoft.com/office/powerpoint/2010/main" val="2423684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2017-04-06T07:37:54Z</dcterms:created>
  <dcterms:modified xsi:type="dcterms:W3CDTF">2017-04-06T07:38:22Z</dcterms:modified>
</cp:coreProperties>
</file>