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08527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41531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5516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893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9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@almalki_f12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52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@b2344456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@bo_azoooooz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0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@iBoHadi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87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@QRAINMA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95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@nocoment1983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@hameddakhel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94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9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@shahed_soltan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8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080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30277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4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78434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36276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186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6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@Mon3zll_18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34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@M_aln3asa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6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@xix15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8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@l_binhussain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6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@Mobarak711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1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@nawaafkwt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47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@alshmmry668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3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@BdrAlShtti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19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@bda294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53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@m515515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09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234229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18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0481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9025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999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4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@FAKR__90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8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2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@Bn3jmi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5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@OmarAlomayrini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26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@TransAMq8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432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29/03/2017 - 04/04/2017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4103140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2017-04-05T07:55:42Z</dcterms:created>
  <dcterms:modified xsi:type="dcterms:W3CDTF">2017-04-05T07:56:10Z</dcterms:modified>
</cp:coreProperties>
</file>