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368602"/>
              </p:ext>
            </p:extLst>
          </p:nvPr>
        </p:nvGraphicFramePr>
        <p:xfrm>
          <a:off x="457200" y="1731963"/>
          <a:ext cx="82296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50915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03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158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648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638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594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0556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868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95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508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160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648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68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11.1583%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24.9600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46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شبكة التلفزيون العربي | </a:t>
                      </a:r>
                      <a:r>
                        <a:rPr lang="en-US" sz="1000"/>
                        <a:t>Alaraby TV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16.4560%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27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0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TodayTV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11.8918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6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115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01/03/2017 - 31/03/2017</a:t>
            </a:r>
          </a:p>
        </p:txBody>
      </p:sp>
    </p:spTree>
    <p:extLst>
      <p:ext uri="{BB962C8B-B14F-4D97-AF65-F5344CB8AC3E}">
        <p14:creationId xmlns:p14="http://schemas.microsoft.com/office/powerpoint/2010/main" val="24965068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2017-04-04T10:43:38Z</dcterms:created>
  <dcterms:modified xsi:type="dcterms:W3CDTF">2017-04-04T10:43:55Z</dcterms:modified>
</cp:coreProperties>
</file>