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200517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026837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802838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195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5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(44),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78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91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0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25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@zezwhh_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(26),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23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@ChoseAngelll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72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34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@lamaf1461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0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@6stargurl9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67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@dalal_G_B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037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28/03/2017 - 03/04/2017</a:t>
            </a:r>
          </a:p>
        </p:txBody>
      </p:sp>
    </p:spTree>
    <p:extLst>
      <p:ext uri="{BB962C8B-B14F-4D97-AF65-F5344CB8AC3E}">
        <p14:creationId xmlns:p14="http://schemas.microsoft.com/office/powerpoint/2010/main" val="270425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643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18327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70744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8715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6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@HausOfMaram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6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@ChoasGaga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6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@IIhejenaII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79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@rev_zeze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53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@talalramadhan22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6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@AbdullaAlsuliti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3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@lvdl20023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0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@khokhaalsayeegh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7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@Silent__baby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94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@jewelsndrvgss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0908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28/03/2017 - 03/04/2017</a:t>
            </a:r>
          </a:p>
        </p:txBody>
      </p:sp>
    </p:spTree>
    <p:extLst>
      <p:ext uri="{BB962C8B-B14F-4D97-AF65-F5344CB8AC3E}">
        <p14:creationId xmlns:p14="http://schemas.microsoft.com/office/powerpoint/2010/main" val="340106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386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20334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50511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2194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2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@MariamAlsh65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58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@mulla11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98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@elhmoood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5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@aasiaa_99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3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5371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28/03/2017 - 03/04/2017</a:t>
            </a:r>
          </a:p>
        </p:txBody>
      </p:sp>
    </p:spTree>
    <p:extLst>
      <p:ext uri="{BB962C8B-B14F-4D97-AF65-F5344CB8AC3E}">
        <p14:creationId xmlns:p14="http://schemas.microsoft.com/office/powerpoint/2010/main" val="2454367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2017-04-04T07:32:14Z</dcterms:created>
  <dcterms:modified xsi:type="dcterms:W3CDTF">2017-04-04T07:32:42Z</dcterms:modified>
</cp:coreProperties>
</file>