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456813"/>
              </p:ext>
            </p:extLst>
          </p:nvPr>
        </p:nvGraphicFramePr>
        <p:xfrm>
          <a:off x="457200" y="1731963"/>
          <a:ext cx="82296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3934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64847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2832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17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(459), @AlraiMediaGroup (471), @aljarida (428)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2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(459), @AlraiMediaGroup (471), @aljarida (428)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4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(447), @alqabas (1), @AlAnba_News_KW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45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(60), @alqabas (21), @AlAnba_News_KW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41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(1), @alqabas (5), @AlAnba_News_KW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1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(56), @AlraiMediaGroup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9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(35), @aljarida (16), @alqabas (20), 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55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(83), @aljarida (3), @alqabas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47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(34), @AlAnba_News_KW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029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2881024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305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10831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19935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1153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73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(17), @alqabas (15),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16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(4), @aljarida (2), @alqabas (8), @AlAnba_News_KW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68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@faisal_jamal88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@aljarida (42), @alqabas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36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@Mama35657283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43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@LawyerNahis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(9), @AlAnba_News_KW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8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@WNqiJhdia8ZyuEq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66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@dr_hamad_jassim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@aljarida (5), @alqabas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7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30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@aass124100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@ganeeeemmm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7497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47242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5311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04277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16466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5531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60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(4), @aljarida (4), @alqabas (21),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04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@kwwb_2012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@alqabas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@alfarhan1970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(26), @aljarida (2), @alqabas (3),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43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(25),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6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@hashem_alrefai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(20),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14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@g_alfahad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089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1376777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2017-04-03T08:35:50Z</dcterms:created>
  <dcterms:modified xsi:type="dcterms:W3CDTF">2017-04-03T08:36:18Z</dcterms:modified>
</cp:coreProperties>
</file>