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674199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7157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0330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83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259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505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180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- 2017-03-29 20:35:36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ثامر السويط: نحن من يمثل الشعب الكويتي، والتهديد بالحل لا يخيفنا لأننا على قناعة بأن الجبناء لا يصنعون وطن.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https://t.co/lThN0Wiyfx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3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- 2017-03-27 20:54:52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صفاء الهاشم تروي لـ«القبس الإلكتروني» قصة سجالها مع محمد هايف في «الظواهر السلبية»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https://t.co/smLKEjYJLW https://t.co/LSrcfFQuS6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01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- 2017-03-31 23:06:05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جنوب المطلاع» يكسر غلاء العقارات والإيجارات مع دخوله حيز التنفيذ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https://t.co/np0UIuJoWd https://t.co/3OdGGbyfBW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44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- 2017-03-28 12:37:19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طفل يهودي يتسبب بإسلام اكثر من 6 الاف يهودي في فرنسا والسبب عجيب!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https://t.co/HTVeEFIpun https://t.co/zd9N9a0fLz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7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- 2017-03-27 22:54:05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لوردات نادي الكويت للجناسي - حسن العيسى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https://t.co/wHEydg6iV9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11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- 2017-03-27 16:02:11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خالد الشطي: تعديلات "الجنسية" تضمر الشر للبلاد وعلى النواب والشعب التصدي لمحاولات بيع الكويت.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https://t.co/3xhOqEpNrY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455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292950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4672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62493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7023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691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18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5819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653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6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- 2017-03-29 23:06:58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الهاشم: دخلت مستشفى حكوميا في مصر «فطردوني»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https://t.co/crKJ0OKhgM https://t.co/8kGgMnwkkC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59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- 2017-03-27 22:12:42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كلمة: غيبوبة... وتعسُّف | محمد جاسم الصقر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https://t.co/u27ZDXfqVt https://t.co/qFGPsL0Czr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44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- 2017-03-30 11:25:00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العون_المباشر كرّمت #معالي_العسعوسي و#نبيل_التركيت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https://t.co/0iuftBkDLn https://t.co/XSZPw8OsWO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0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- 2017-03-30 14:38:56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العدساني: إتضح لدي أن كان هناك ترتيب في رفع الحصانة عن الحربش والمرداس في جلسة الثلاثاء وبحسب ما رأيت أن الغانم صوت مع عدم رفع الحصانة.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88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- 2017-03-31 20:40:01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باميلا_الكيك: «جذور» كان بوابة عبوري إلى الخليج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https://t.co/ORV5aR4dAg https://t.co/iLAoQ9UOWj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5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- 2017-03-28 22:07:36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نفق المنقف غرق بسبب مفتاح! 
«الأشغال»: مقاول شركة الصيانة كان متغيباً وبحوزته مفتاح غرفة صرف المياه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https://t.co/Yi5XAOXTrT https://t.co/QymkOnU85N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815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4194128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8633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13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601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04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390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990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4079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71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- 2017-03-29 23:09:12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الهاشم: مدير مكتبي وافد.. هذا أكبر دليل أنني لست ضد الوافدين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https://t.co/crKJ0OKhgM https://t.co/n4ORhSdQK7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98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- 2017-03-27 20:56:37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الهاشم لـ«القبس الإلكتروني»: تصرف محمد هايف في «الظواهر السلبية» إساءة للمرأة الكويتية وليس لي شخصيا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https://t.co/smLKEjYJLW https://t.co/AgNqXl6dWR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66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- 2017-03-28 23:50:01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طفل يهودي يتسبب بإسلام اكثر من 6 الاف يهودي في فرنسا والسبب عجيب!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https://t.co/HTVeEFIpun https://t.co/e76vxKxbhV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0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- 2017-03-30 12:23:16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 الخير»... شمعة تنطفىء بعد تجاوزها العمر الافتراضي
• مصفاة ميناء الشعيبة تخرج من الخدمة بعد 50 عاماً من العمل.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https://t.co/aAHZThkDma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32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- 2017-04-02 11:24:00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صفاء الهاشم تتقدم باقتراح لإيقاف إصدار رخص القيادة للوافدين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https://t.co/EptE5pBy4k https://t.co/q2ZayGntpM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28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- 2017-03-29 11:34:10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كارثة عادت من العصور الجاهلية.. «وأدُ» رضيعة صغيرة ودفنها حية في التراب!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https://t.co/EccvQeKL8Z https://t.co/FCbu5OxIFR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5715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2290551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28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7034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5093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310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824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3651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726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12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- 2017-04-01 23:06:05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 لبراهمة الكويت - حسن العيسى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https://t.co/XFNxZdPbrS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2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- 2017-03-28 10:59:14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محمد هايف لصفاء: الشرع ينهي عن المترجلات من النساء، وحين تقول امرأة لابد أن تجلس جنبي فهذا استرجال وظاهرة سلبية.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08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- 2017-03-29 23:46:17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عمر الطبطبائي: ترى والله "مصخت".. نبي جلسة حقيقية ننجز فيها للشعب الكويتي المتعطش أو نطلع نقول أسماء اللي ما يشتغل واللي بيزعل كيفه.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https://t.co/g1Xw1aLSpR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548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- 2017-03-29 15:58:01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كويتيون يطلقون حملة #أبشري_يالصومال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https://t.co/K5akniqvLc https://t.co/aQ84685PKS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57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- 2017-03-30 17:27:19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وزير تركي يلمّع حذاء مواطن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https://t.co/VdcOiQFHsw https://t.co/JUXERUYRaX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33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- 2017-03-29 22:44:34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يوسف الفضالة: ولهنا على رئيس الوزراء صرنا ما نشوفه.. الله يعلم وين رايحين، "الطوفة صارت قريبة" لأن برنامج عمل الحكومة عبارة عن مهزلة.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https://t.co/qYwnK9KsEa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- 2017-03-30 11:32:24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صفاء الهاشم: دخلت مستشفى حكومياً في #مصر.. «فطردوني»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https://t.co/crKJ0P1S8k https://t.co/w7N0mI9TTr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651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27/03/2017 - 02/04/2017</a:t>
            </a:r>
          </a:p>
        </p:txBody>
      </p:sp>
    </p:spTree>
    <p:extLst>
      <p:ext uri="{BB962C8B-B14F-4D97-AF65-F5344CB8AC3E}">
        <p14:creationId xmlns:p14="http://schemas.microsoft.com/office/powerpoint/2010/main" val="1850378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375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2017-04-03T08:21:26Z</dcterms:created>
  <dcterms:modified xsi:type="dcterms:W3CDTF">2017-04-03T08:23:57Z</dcterms:modified>
</cp:coreProperties>
</file>