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2026900"/>
              </p:ext>
            </p:extLst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92572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283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975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6651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2701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987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1231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6524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98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- 2017-03-31 23:31:32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بلاغ تغيّب... يُلغي الإقامة ويُبعد الوافدين!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http://alrai.li/8pxfkbn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49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- 2017-03-29 14:05:18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10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- 2017-03-27 13:03:44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83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- 2017-03-30 00:40:52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79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- 2017-03-28 23:49:12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81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- 2017-03-30 16:19:59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42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- 2017-03-27 00:21:56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76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- 2017-03-28 23:52:39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15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- 2017-04-01 00:30:09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فخ مصري» أوقع مفتش أغذية في «البلدية» ... طالبه بـ 2000 دينار رشوة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http://alrai.li/2v57vsh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3053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2037175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0911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50630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6198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9707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3205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2288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5362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315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4780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248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- 2017-03-28 10:18:19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صفاء الهاشم لمحمد هايف: عدم جلوسك بجانبي قد يكون لعقدة شرعية وأرفض التقليل من شأن المرأة  وسأكون لك صداع مزمن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https://t.co/Z3dVA1Y4Me https://t.co/DbFRPsYQzr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2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- 2017-03-27 23:38:09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4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- 2017-04-02 00:05:03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مازن الجراح يحارب «الكيدية» في «التغيب» بمصالحة الكفيل والوافد قبل... الإبعاد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http://alrai.li/mtwbtxj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2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- 2017-03-29 10:12:14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71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- 2017-03-28 16:29:41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285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- 2017-03-29 18:26:20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10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- 2017-04-01 00:40:04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مباحثيو حولي «نتفوا ريش» سوري «تفرعن» على الوافدين سلباً ونهباً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http://alrai.li/v9pf3b2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2685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199371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330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65869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694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6592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5024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2581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4707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5535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7088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50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- 2017-03-29 23:06:59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بالفيديو - الهاشم: دخلت مستشفى حكوميا في مصر «فطردوني»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https://t.co/crKJ0OKhgM https://t.co/8kGgMnwkkC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8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- 2017-04-01 12:12:48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09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- 2017-03-31 00:00:08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معزبة» اكتفت بتوثيق شروع خادمتها بالانتحار قفزاً: «امبيه يا مينونة تعالي»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http://alrai.li/yghmtsp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53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- 2017-04-02 00:55:03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قرار «الداخلية» إبعاد المتغيّب قابل للإلغاء قضائياً... الوزارة أساءت استعمال السلطة وخالفت الدستور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http://alrai.li/fg9mlks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5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- 2017-03-30 14:47:04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05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- 2017-03-28 14:43:46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04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- 2017-03-27 00:59:13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361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- 2017-03-28 13:27:19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801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3373309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4389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45695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1473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7401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8248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1838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0782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8428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4182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61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- 2017-03-30 03:26:51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1694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16605066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460</Words>
  <Application>Microsoft Office PowerPoint</Application>
  <PresentationFormat>On-screen Show (4:3)</PresentationFormat>
  <Paragraphs>240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Own Posts Table - 1 of 4</vt:lpstr>
      <vt:lpstr>Facebook Own Posts Table - 2 of 4</vt:lpstr>
      <vt:lpstr>Facebook Own Posts Table - 3 of 4</vt:lpstr>
      <vt:lpstr>Facebook Own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4</dc:title>
  <dc:creator>Administrator</dc:creator>
  <cp:lastModifiedBy>Administrator</cp:lastModifiedBy>
  <cp:revision>1</cp:revision>
  <dcterms:created xsi:type="dcterms:W3CDTF">2017-04-03T07:37:04Z</dcterms:created>
  <dcterms:modified xsi:type="dcterms:W3CDTF">2017-04-03T07:40:03Z</dcterms:modified>
</cp:coreProperties>
</file>