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4493939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35804843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4649079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3219400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80159767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93527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766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#صب_واي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477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25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#فطور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959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#YoursToMake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824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#SubwayKuwait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731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#Subway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383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960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#لك_على_كيفك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02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#burgerboutique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069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#viewmall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51824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27/03/2017 - 02/04/2017</a:t>
            </a:r>
          </a:p>
        </p:txBody>
      </p:sp>
    </p:spTree>
    <p:extLst>
      <p:ext uri="{BB962C8B-B14F-4D97-AF65-F5344CB8AC3E}">
        <p14:creationId xmlns:p14="http://schemas.microsoft.com/office/powerpoint/2010/main" val="4203639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7627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79014332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5502385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0475325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0662012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366483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334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#salmiya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970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271.61538461538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288.61538461538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261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#chickenbites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449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#burgerboutiqueview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326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#sauce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387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#sliderstation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131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#sliderstationdxb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736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#handgun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575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#أشعل_حواسك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460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#RedHotChicken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28195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27/03/2017 - 02/04/2017</a:t>
            </a:r>
          </a:p>
        </p:txBody>
      </p:sp>
    </p:spTree>
    <p:extLst>
      <p:ext uri="{BB962C8B-B14F-4D97-AF65-F5344CB8AC3E}">
        <p14:creationId xmlns:p14="http://schemas.microsoft.com/office/powerpoint/2010/main" val="427923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44939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2399592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65721255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8850914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4122877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388174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953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#EatLikeYouMeanIt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51.833333333333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256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#dominoskw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225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#دومينوز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324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#FishRoyale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903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#مانشستر_سيتي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7513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27/03/2017 - 02/04/2017</a:t>
            </a:r>
          </a:p>
        </p:txBody>
      </p:sp>
    </p:spTree>
    <p:extLst>
      <p:ext uri="{BB962C8B-B14F-4D97-AF65-F5344CB8AC3E}">
        <p14:creationId xmlns:p14="http://schemas.microsoft.com/office/powerpoint/2010/main" val="35109886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226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Instagram Hashtag Detection - 1 of 3</vt:lpstr>
      <vt:lpstr>Instagram Hashtag Detection - 2 of 3</vt:lpstr>
      <vt:lpstr>Instagram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- 1 of 3</dc:title>
  <dc:creator>Administrator</dc:creator>
  <cp:lastModifiedBy>Administrator</cp:lastModifiedBy>
  <cp:revision>1</cp:revision>
  <dcterms:created xsi:type="dcterms:W3CDTF">2017-04-03T06:51:44Z</dcterms:created>
  <dcterms:modified xsi:type="dcterms:W3CDTF">2017-04-03T06:52:42Z</dcterms:modified>
</cp:coreProperties>
</file>