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1955309"/>
              </p:ext>
            </p:extLst>
          </p:nvPr>
        </p:nvGraphicFramePr>
        <p:xfrm>
          <a:off x="457200" y="1731963"/>
          <a:ext cx="8229600" cy="425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200175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408686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36880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89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@MAVD31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85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@shaar7_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(8), @Gulf_Bank (2), @Bankboubyan (4), @ALTijariCBK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051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@DaLaLaLSaQaBii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76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@faisalq8414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(15),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241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@ERQEEB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(14),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31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@Bankboubyan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364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@abo_hameny_q8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672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@_ak25_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920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@dalooly2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(6), 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225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@Abo_menna3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009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23/03/2017 - 29/03/2017</a:t>
            </a:r>
          </a:p>
        </p:txBody>
      </p:sp>
    </p:spTree>
    <p:extLst>
      <p:ext uri="{BB962C8B-B14F-4D97-AF65-F5344CB8AC3E}">
        <p14:creationId xmlns:p14="http://schemas.microsoft.com/office/powerpoint/2010/main" val="1857005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6522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973979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660756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91997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784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@j_b_a1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921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@maldakhail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955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@182010Abotasnem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(3), @Bankboubyan (3), @warbabank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934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@almaha19801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68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@bader_al_3alawy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@NBKPage (2), @Gulf_Bank (1), @Bankboubyan (1),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176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@wahba79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898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@kafcos2009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634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@Anwaar_al3nzi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308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@mesii99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067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@moneom8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1635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23/03/2017 - 29/03/2017</a:t>
            </a:r>
          </a:p>
        </p:txBody>
      </p:sp>
    </p:spTree>
    <p:extLst>
      <p:ext uri="{BB962C8B-B14F-4D97-AF65-F5344CB8AC3E}">
        <p14:creationId xmlns:p14="http://schemas.microsoft.com/office/powerpoint/2010/main" val="3794892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7574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277002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249978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97922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198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@Bo_Rashed86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57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@alb7raini67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2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@oooow123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02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@da3m_fani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@Bankboubyan (3),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572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@Aalyateem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1859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23/03/2017 - 29/03/2017</a:t>
            </a:r>
          </a:p>
        </p:txBody>
      </p:sp>
    </p:spTree>
    <p:extLst>
      <p:ext uri="{BB962C8B-B14F-4D97-AF65-F5344CB8AC3E}">
        <p14:creationId xmlns:p14="http://schemas.microsoft.com/office/powerpoint/2010/main" val="19271093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2017-03-30T07:33:37Z</dcterms:created>
  <dcterms:modified xsi:type="dcterms:W3CDTF">2017-03-30T07:34:05Z</dcterms:modified>
</cp:coreProperties>
</file>