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495529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676274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11713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0412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96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@ahmedalhwajkuw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(1), @CadillacKW (1), 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3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@xnoserx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1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@SAHOOOOM82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89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26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@kujy82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4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@moi3007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10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@AbuHatem00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71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@SHMRY_kw_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8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2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@agshsh5633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5575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22/03/2017 - 28/03/2017</a:t>
            </a:r>
          </a:p>
        </p:txBody>
      </p:sp>
    </p:spTree>
    <p:extLst>
      <p:ext uri="{BB962C8B-B14F-4D97-AF65-F5344CB8AC3E}">
        <p14:creationId xmlns:p14="http://schemas.microsoft.com/office/powerpoint/2010/main" val="198266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447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91754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48987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37097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26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@baderkw22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15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@dell64000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3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@Frankom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89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@q893113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4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@ALARJANY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82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@NAlShaya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728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@Q8ali3Ali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79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@khaledalmutaer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96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@Mdrajonmondal1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31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@waled_elgawwady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7581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22/03/2017 - 28/03/2017</a:t>
            </a:r>
          </a:p>
        </p:txBody>
      </p:sp>
    </p:spTree>
    <p:extLst>
      <p:ext uri="{BB962C8B-B14F-4D97-AF65-F5344CB8AC3E}">
        <p14:creationId xmlns:p14="http://schemas.microsoft.com/office/powerpoint/2010/main" val="3710616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9179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17234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765614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5833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04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@C2Vqr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9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1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@om3yoon77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0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@shgrdi_90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89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@ahmeed1983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234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22/03/2017 - 28/03/2017</a:t>
            </a:r>
          </a:p>
        </p:txBody>
      </p:sp>
    </p:spTree>
    <p:extLst>
      <p:ext uri="{BB962C8B-B14F-4D97-AF65-F5344CB8AC3E}">
        <p14:creationId xmlns:p14="http://schemas.microsoft.com/office/powerpoint/2010/main" val="1623710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2017-03-29T07:46:39Z</dcterms:created>
  <dcterms:modified xsi:type="dcterms:W3CDTF">2017-03-29T07:47:07Z</dcterms:modified>
</cp:coreProperties>
</file>