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9736997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6121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965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6925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5306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495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100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52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- 2017-03-22 15:04:34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KIA Sportage...Youthful &amp;amp; Modern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كيا سبورتاج ….. شبابية و عصرية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https://t.co/qPfVPWqZU5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98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- 2017-03-24 13:56:09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يزداد الضغط داخل الإطارات مع إرتفاع درجة الحرارة في فصل الصيف. من الضروري التأكد من حالة الإطارات لتجنب المشاكل.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https://t.co/605mt93Y3k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6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- 2017-03-22 15:53:24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لاند كروزر تصنع الحضور الملكي القوي
عند شرائك لاند كروزر في مارس ستحصل على العديد من المزايا 
للتفاصيل: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https://t.co/Ose69s3tJz https://t.co/gHxBzy6SeR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69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- 2017-03-23 18:35:36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جلد بني فاخر و مهوى بالصفوف الثلاث!
شرايكم بداخلية #إكسبيديشن كينج رانش؟
#فورد_الغانم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https://t.co/hyx6G3TjIa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45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- 2017-03-22 16:42:40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هذه الكاديلاك 1928 الخاصة بآل كابون. في يوم "بيرل هاربو" احتاج حرس الرئيس الامريكي الى سيارة لنقل الرئيس، وتم استخدامها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https://t.co/MESHTwo5qw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9567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22/03/2017 - 28/03/2017</a:t>
            </a:r>
          </a:p>
        </p:txBody>
      </p:sp>
    </p:spTree>
    <p:extLst>
      <p:ext uri="{BB962C8B-B14F-4D97-AF65-F5344CB8AC3E}">
        <p14:creationId xmlns:p14="http://schemas.microsoft.com/office/powerpoint/2010/main" val="1928575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38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65991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541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065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286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1423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940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3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- 2017-03-23 12:29:06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أوريون مبهرة بقوة أدائها 
احصل عليها في مارس واستثمر مع راحة البال. 
للتفاصيل: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https://t.co/VGolmqvz3V https://t.co/HurEMfO0Sq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1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- 2017-03-23 14:57:19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من مواصفات كيا سبورتاج:
1 - سنسور خلفي + كاميرا خلفية
2 - نظام صوتي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JBL.     
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سماعات
3 - نظام التحكم من المقود
4 - تكييف أمامي و خلفي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https://t.co/2phZdxWdw7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2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- 2017-03-25 13:41:07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won't believe your eyes when you see the offers on
 The Cerato and Carens from KIA! https://t.co/d2qfBdf6Dk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7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- 2017-03-27 14:37:10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#kiacerato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كياسيراتو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https://t.co/2TQkU5Ltr2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82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- 2017-03-28 14:44:45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بعضا من مواصفات كيا سيراتو:
1 - لوحة عدادات عصرية
2 - بلوتوث
3 - سنسور أمامي و خلفي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https://t.co/NFw3vUp27p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4203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22/03/2017 - 28/03/2017</a:t>
            </a:r>
          </a:p>
        </p:txBody>
      </p:sp>
    </p:spTree>
    <p:extLst>
      <p:ext uri="{BB962C8B-B14F-4D97-AF65-F5344CB8AC3E}">
        <p14:creationId xmlns:p14="http://schemas.microsoft.com/office/powerpoint/2010/main" val="1723447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361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26593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80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965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61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348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1219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00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- 2017-03-23 16:28:20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الاختلافات ال5؟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https://t.co/j7WncSDeSI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- 2017-03-26 17:11:17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يطوفك عرض أحمد بوعركي عالــ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CT6. 
 https://t.co/3436GOoXZ6 https://t.co/x2uVYw5iB5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75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- 2017-03-26 11:20:57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المواصفات التكنولوجية للــ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مالها نهاية، منو غير اخونا احمد بوعركي راح يجربهم ويعرضهم عليكم، خلكم متابعين لتغطيته للــ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CT6 https://t.co/9KAx60nZTu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- 2017-03-27 16:21:04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تدري انه الصورة روعه لما تعطيك شعور انك بالخمسينات، نشكر أخونا عادل الكندري عالمشاركة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https://t.co/WQjYFs8O69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57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- 2017-03-28 16:52:50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بالرغم من شكلها الانيق والناعم إلا ان الــ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ATS-V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تمتلك مكينة حجم 3.6 لتر تربو تنتج 464 حصان... الوحش المتنكر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😈 https://t.co/WuqripxaQI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27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- 2017-03-23 16:30:05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الاختلافات ال5؟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https://t.co/DM6pgVq7sO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2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- 2017-03-26 18:14:09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شركة الملا موترز تقدم عروض استثنائية بمناسبة مرور 100 عام على مرور شركة ميتسوبيشي.
#بالتأكيد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https://t.co/JRYu6h68Xm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464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22/03/2017 - 28/03/2017</a:t>
            </a:r>
          </a:p>
        </p:txBody>
      </p:sp>
    </p:spTree>
    <p:extLst>
      <p:ext uri="{BB962C8B-B14F-4D97-AF65-F5344CB8AC3E}">
        <p14:creationId xmlns:p14="http://schemas.microsoft.com/office/powerpoint/2010/main" val="33378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111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09456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565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569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934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62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2176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29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- 2017-03-26 12:55:54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Mulla Motors &amp;amp; Mitsubishi, a combination of 45 Years of Customer Service and Amazing quality Cars.
#Certainly https://t.co/TZSch2KuLq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89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- 2017-03-23 13:39:04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every moment with Mitsubishi MIRAGE.
#Certainly https://t.co/cVt9wuhsFK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2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- 2017-03-28 14:20:34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انتظاركم في معرض ميتسوبيشي في الري
حياكم الله للتعرف على أحدث العروض
#بالتأكيد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https://t.co/2W4TanQT5Y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36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- 2017-03-22 16:53:38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تعلن شركة المُلا موترز عن فرص توظيف للكويتين ذوي الخبرة. للتقديم يرجى زيارة الرابط الموجود بالأسفل: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https://t.co/DueFZxQaIW https://t.co/0Qa3NgzsQR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42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- 2017-03-27 08:13:30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امتلك مفخرة الأرض لاند كروزر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بأضخم عرض الإطلاق. 
للمزيد من التفاصيل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https://t.co/8G1wNdfXRa https://t.co/D1VKKiCUS2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449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22/03/2017 - 28/03/2017</a:t>
            </a:r>
          </a:p>
        </p:txBody>
      </p:sp>
    </p:spTree>
    <p:extLst>
      <p:ext uri="{BB962C8B-B14F-4D97-AF65-F5344CB8AC3E}">
        <p14:creationId xmlns:p14="http://schemas.microsoft.com/office/powerpoint/2010/main" val="173238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111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39945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071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720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37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8815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4672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54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- 2017-03-26 08:46:15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على يقين بأن خطوات التطوير والتوسعات المتواصلة هي من أهم أولوياتنا لتوفير أفضل الخدمات لعملائنا الكرام
للتفاصيل: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https://t.co/7N0CvMAtYB https://t.co/QJdcuMdg08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56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- 2017-03-24 11:00:20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كورولا المعتمدة الأن بأسعار صادمة !
للمزيد من التفاصيل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https://t.co/X2pci6PCvJ https://t.co/2sCkmE3BkC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35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- 2017-03-28 16:57:51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 شفرولية تاخذ على هالشارع؟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https://t.co/3DFSt7UlJF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811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22/03/2017 - 28/03/2017</a:t>
            </a:r>
          </a:p>
        </p:txBody>
      </p:sp>
    </p:spTree>
    <p:extLst>
      <p:ext uri="{BB962C8B-B14F-4D97-AF65-F5344CB8AC3E}">
        <p14:creationId xmlns:p14="http://schemas.microsoft.com/office/powerpoint/2010/main" val="3420583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395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2017-03-29T07:30:40Z</dcterms:created>
  <dcterms:modified xsi:type="dcterms:W3CDTF">2017-03-29T07:33:07Z</dcterms:modified>
</cp:coreProperties>
</file>