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612666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23182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967157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25151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095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96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@wrrd_12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40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53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(36), @RefreshMFM (1),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54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29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@A_majeed_Karam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923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580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@_smraa_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(17),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919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@Qumar_q8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86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@israa_jast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6722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21/03/2017 - 27/03/2017</a:t>
            </a:r>
          </a:p>
        </p:txBody>
      </p:sp>
    </p:spTree>
    <p:extLst>
      <p:ext uri="{BB962C8B-B14F-4D97-AF65-F5344CB8AC3E}">
        <p14:creationId xmlns:p14="http://schemas.microsoft.com/office/powerpoint/2010/main" val="2371851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9600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879338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405255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95828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989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9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@gfdfg80360801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475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@Nigth_Q8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@Fm888kw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5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@Aisha_Alnbhan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55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05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@YK974_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920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@Abdulazizluies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60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@Turki2Ahlam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@MarinaFM (7), @Fm888kw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87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@3lia_alenzi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968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@1saadalfahad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996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21/03/2017 - 27/03/2017</a:t>
            </a:r>
          </a:p>
        </p:txBody>
      </p:sp>
    </p:spTree>
    <p:extLst>
      <p:ext uri="{BB962C8B-B14F-4D97-AF65-F5344CB8AC3E}">
        <p14:creationId xmlns:p14="http://schemas.microsoft.com/office/powerpoint/2010/main" val="3507604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25330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965934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220890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02035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09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@umsobah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49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4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@mynameissapa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(4),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735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@ali_a_abdulaziz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967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@FILCHAWE_IKARUS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9662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21/03/2017 - 27/03/2017</a:t>
            </a:r>
          </a:p>
        </p:txBody>
      </p:sp>
    </p:spTree>
    <p:extLst>
      <p:ext uri="{BB962C8B-B14F-4D97-AF65-F5344CB8AC3E}">
        <p14:creationId xmlns:p14="http://schemas.microsoft.com/office/powerpoint/2010/main" val="10009966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2017-03-28T07:18:15Z</dcterms:created>
  <dcterms:modified xsi:type="dcterms:W3CDTF">2017-03-28T07:18:43Z</dcterms:modified>
</cp:coreProperties>
</file>