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933944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4560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679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8851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2768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101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29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6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- 2017-03-27 18:57:37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نانسي عجرم تطلق كوفر البومها الجديد #حاسه_بيك و قريباً يطرح بالاسواق والايتونز وجميع المواقع  ❤️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💿 
@NancyAjram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https://t.co/MxTNkpDvuE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4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- 2017-03-24 09:25:03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طول هالفترة كنّا غلطانين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تعلموا الطريقة الصح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👇🏼 https://t.co/capO8Uvw0G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0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- 2017-03-21 15:25:38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وكل أم بخير..
#نبض_البيت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https://t.co/p6vQrlpWxT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39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- 2017-03-24 17:03:55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نيمار قادم لكسر إحتكار #ميسي و #رونالدو للقب أفضل لاعب بالعالم!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جاوب على سؤالنا واربح 50د.ك كاش
شاركونا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https://t.co/j7EndzjB9Y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73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- 2017-03-23 20:04:55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بكل مكان على ابلكيشن المحطة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
#fm888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https://t.co/wjh2H5crOP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8224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21/03/2017 - 27/03/2017</a:t>
            </a:r>
          </a:p>
        </p:txBody>
      </p:sp>
    </p:spTree>
    <p:extLst>
      <p:ext uri="{BB962C8B-B14F-4D97-AF65-F5344CB8AC3E}">
        <p14:creationId xmlns:p14="http://schemas.microsoft.com/office/powerpoint/2010/main" val="2624143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487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99456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21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91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144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005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608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37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- 2017-03-21 12:22:11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https://t.co/M3lri9zdVz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- 2017-03-25 17:01:51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كانتونا : إدعاء #سواريز السقوط أمام باريس كان موقفاً كروياً سيئاً!والبنلتي غير صحيح و #سواريز أصبح ممثل درامي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https://t.co/YOKXz8oMb0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0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- 2017-03-24 21:05:54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بلشنا معاكم ميكسات علي نبض 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Fm88.8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الحين لي ساعة ١١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 Jackz
#Fm888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https://t.co/vflvAxPOiy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81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- 2017-03-23 13:40:03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ضيفنا في ربع الديوانية ..
سعادة السفير الامريكي لورانس سيلفرمان ونائب القنصل الاول ادم سميث ..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USEmbassyQ8  https://t.co/Jz6NJ3Qz2w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61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- 2017-03-23 17:01:20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المنتخبات الخليجية والآسيوية تتنافس للتأهل لكأس العالم و #الأزرق مفقود!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البرازيل - أوروغواي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الأرجنتين - تشيلي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https://t.co/86CKDsu58w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7252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21/03/2017 - 27/03/2017</a:t>
            </a:r>
          </a:p>
        </p:txBody>
      </p:sp>
    </p:spTree>
    <p:extLst>
      <p:ext uri="{BB962C8B-B14F-4D97-AF65-F5344CB8AC3E}">
        <p14:creationId xmlns:p14="http://schemas.microsoft.com/office/powerpoint/2010/main" val="1450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0761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56689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527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8086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951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103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633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6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- 2017-03-26 20:38:26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امراض العظام وخشونة المفاصل مع د.وائل الريس 
في " دكتوري "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 https://t.co/cLo7JQe8Rc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80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- 2017-03-27 16:54:18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قليل مسابقة برنامج قووول
سؤالنا في حسابنا بتويتر والمشاركة على رقم تلفون البرنامج
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89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- 2017-03-24 15:13:06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احتفلت النجمة التركية فهرية أفجان بإطلاق فيلمها الجديد «العشق الأبدي» الذي تشارك في بطولته النجم التركي مراد يلدريم.
#نبض_الكويت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- 2017-03-27 21:03:16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للمشاركة في برنامج
#غرباء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Strangers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وعن موضوع الخرافات
مع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YousefJR 
@Athbi_alnaibari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اتصل على 
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8341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21/03/2017 - 27/03/2017</a:t>
            </a:r>
          </a:p>
        </p:txBody>
      </p:sp>
    </p:spTree>
    <p:extLst>
      <p:ext uri="{BB962C8B-B14F-4D97-AF65-F5344CB8AC3E}">
        <p14:creationId xmlns:p14="http://schemas.microsoft.com/office/powerpoint/2010/main" val="864653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0323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26925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916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489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837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298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39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3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- 2017-03-27 17:26:57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برنامج قول
ما هي اسم المدينة التي ذكرنا توقيتها في بداية البرنامج؟
للمشاركة 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32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- 2017-03-23 05:52:59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الخميييييس
انا ناطر ... ( كمل الجملة )
#نغم_الصباح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46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- 2017-03-22 12:12:42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اغاني ربع الديوانية كلها كلاسيك 
كل واحد يقول شنو حاب يسمع !!!!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
#ربع_الديوانية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11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- 2017-03-25 22:21:10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عبدالكريم عبدالقادر - هذا أنا على نبض الكويت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242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21/03/2017 - 27/03/2017</a:t>
            </a:r>
          </a:p>
        </p:txBody>
      </p:sp>
    </p:spTree>
    <p:extLst>
      <p:ext uri="{BB962C8B-B14F-4D97-AF65-F5344CB8AC3E}">
        <p14:creationId xmlns:p14="http://schemas.microsoft.com/office/powerpoint/2010/main" val="304118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279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15905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717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039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311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6038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2807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43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- 2017-03-27 21:01:40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حاليا 
بلشنا حلقة جديدة من برنامج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strangers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غرباء
موضوعنا عن الخرافات
مع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YousefJR 
@Athbi_alnaibari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03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- 2017-03-27 06:37:50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وبلشنا سنا الكويت مع هنا وأسامة 
#نبض_الكويت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hanaabdulrahman @oussama_fouda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04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- 2017-03-26 08:40:22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الجدي
دايًما بادر ،  استغل الجوّ الهادي لتلغي بعض الارتباطات الخارجية ، شريكك قبل كل شي ولا تفضل شي عليه. ( حظك ١٠ من ١٠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35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- 2017-03-22 12:09:05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التذكره الثالثه اليوم تتوزع لحفل الفنان عبدالمجيد عبدالله  على انستغرام محطه نبض الكويت اف ام ٨٨،٨ 
#نبض_الكويت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7735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21/03/2017 - 27/03/2017</a:t>
            </a:r>
          </a:p>
        </p:txBody>
      </p:sp>
    </p:spTree>
    <p:extLst>
      <p:ext uri="{BB962C8B-B14F-4D97-AF65-F5344CB8AC3E}">
        <p14:creationId xmlns:p14="http://schemas.microsoft.com/office/powerpoint/2010/main" val="1234209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364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90680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198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145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448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4258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485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4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- 2017-03-22 19:29:58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ثبت التردد على الابلكيشن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واسمعنا بكل مكان ..
#نبض_الكويت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965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- 2017-03-23 14:21:37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ضيفنا في ربع الديوانية ..
سعادة السفير الامريكي لورانس سيلفرمان ونائب القنصل الاول ادم سميث .. وموضوعنا عن الفيزا 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https://t.co/DvAVCgjw48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102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- 2017-03-25 18:35:14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السؤال الي ينرفزك ؟؟ 
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👍🏻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323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21/03/2017 - 27/03/2017</a:t>
            </a:r>
          </a:p>
        </p:txBody>
      </p:sp>
    </p:spTree>
    <p:extLst>
      <p:ext uri="{BB962C8B-B14F-4D97-AF65-F5344CB8AC3E}">
        <p14:creationId xmlns:p14="http://schemas.microsoft.com/office/powerpoint/2010/main" val="438730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401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6</dc:title>
  <dc:creator>Administrator</dc:creator>
  <cp:lastModifiedBy>Administrator</cp:lastModifiedBy>
  <cp:revision>1</cp:revision>
  <dcterms:created xsi:type="dcterms:W3CDTF">2017-03-28T06:59:35Z</dcterms:created>
  <dcterms:modified xsi:type="dcterms:W3CDTF">2017-03-28T07:02:24Z</dcterms:modified>
</cp:coreProperties>
</file>