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1033678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625826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8077095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125933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790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@moon_star14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00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@emad20132156411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618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@Fantom_010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421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@LexOtb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753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@alfaselq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588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@almatrouk_s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234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@najat_alshamari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663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@REAlansare_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462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@oppopp900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683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@MSAlSumaan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32518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20/03/2017 - 26/03/2017</a:t>
            </a:r>
          </a:p>
        </p:txBody>
      </p:sp>
    </p:spTree>
    <p:extLst>
      <p:ext uri="{BB962C8B-B14F-4D97-AF65-F5344CB8AC3E}">
        <p14:creationId xmlns:p14="http://schemas.microsoft.com/office/powerpoint/2010/main" val="1251577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65702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383528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4063748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310504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979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@jawaher_nahi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990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@wantaramiera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187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@7sawi8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159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@fahemalosta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848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@HE___M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020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@Bubader10Bader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52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@hassanfintas2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705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@dady_74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417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@AlomairMohmmad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033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@malhijjy2195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17509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20/03/2017 - 26/03/2017</a:t>
            </a:r>
          </a:p>
        </p:txBody>
      </p:sp>
    </p:spTree>
    <p:extLst>
      <p:ext uri="{BB962C8B-B14F-4D97-AF65-F5344CB8AC3E}">
        <p14:creationId xmlns:p14="http://schemas.microsoft.com/office/powerpoint/2010/main" val="2893447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40870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0195461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343719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59894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560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@goog0123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050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@boubyan_int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320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@khleadalajmik1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11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@mido555433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345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@Oosimi33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29284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20/03/2017 - 26/03/2017</a:t>
            </a:r>
          </a:p>
        </p:txBody>
      </p:sp>
    </p:spTree>
    <p:extLst>
      <p:ext uri="{BB962C8B-B14F-4D97-AF65-F5344CB8AC3E}">
        <p14:creationId xmlns:p14="http://schemas.microsoft.com/office/powerpoint/2010/main" val="28214934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267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2017-03-27T08:08:23Z</dcterms:created>
  <dcterms:modified xsi:type="dcterms:W3CDTF">2017-03-27T08:08:51Z</dcterms:modified>
</cp:coreProperties>
</file>