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316143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4864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85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5612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23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4409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764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36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- 2017-03-21 01:35:00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تزوجت سراً من رجل أعمال سعودي.. سورية طلبت 200 ألف ريال فأعطتها المحكمة67 مليونا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https://t.co/J6kwL9Jf4r https://t.co/U5GReqbRs8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2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22:43:51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معالي العسعوسي لـ«القبس الإلكتروني»: اليمن بات في حاجة إلى فتات الخبز.. والجوع دفع الآباء لقتل أبنائهم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https://t.co/IpjVz85y3C https://t.co/GbjlOp85lT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- 2017-03-21 21:37:18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الدكتور بشار الحشاش يوضح تأثير «الكركديه» على «الضغط».. ويشير إلى دراسة بشأن مقاومته للخلايا السرطانية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https://t.co/VT3jhztqen https://t.co/AqlochrVtr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1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- 2017-03-26 22:05:10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والدة معالي العسعوسي تصف أحوالها أثناء غياب ابنتها في اليمن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https://t.co/cg5HsWynAp https://t.co/8wiyC2PqgC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0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- 2017-03-25 23:33:08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سعد العجمي رفض الاعتذار لسمو الأمير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https://t.co/FBSr3g2uzi https://t.co/nJlz30PsCJ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4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21:51:14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الدكتور بشار الحشاش يصحح بعض المفاهيم الخاطئة عن «السكري».. ويحذر: هذه الأطعمة ابتعدوا عنها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https://t.co/kSiqJpZR7v https://t.co/JYyMX5EY8B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8254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758176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767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8439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702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744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429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540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126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6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- 2017-03-26 11:38:14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حكم بحبس #عبدالحميد_دشتي 3 سنوات بسبب تغريداته عن زيارة الملك سلمان.. لترتفع أحكامه إلى 46 سنة سجن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https://t.co/8uG5ycQgX3 https://t.co/ginOvYtguL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73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- 2017-03-22 15:16:05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مصر للطيران» تطلق رحلتين بطاقم نسائي كامل.. إحداهما إلى الكويت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https://t.co/Zl0FgiVxDf https://t.co/TfO7fa2HQ2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18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22:20:05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الحكومة تتمسك برفضها النظر في مسائل الجنسية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https://t.co/S1LMECZBtP https://t.co/ljd8OjsHPa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22:45:21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معالي العسعوسي لـ«القبس الإلكتروني»: كنت أشعر بالخطر كل يوم.. وأتوقع أن يكون آخر يوم لي في الحياة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https://t.co/IpjVz85y3C https://t.co/7sWnBfmTKE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- 2017-03-20 11:50:13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تأكيداً لما انفردت به الجريدة / أبل: توزيع خيطان وجنوب عبدالله المبارك بعد استكمال جنوب المطلاع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https://t.co/APD6VYQsud https://t.co/3t4YQOujvd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- 2017-03-25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النهاية.. حمد يواجه أرطغرل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https://t.co/D5HskpGYlx https://t.co/rXmVkDRlkx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690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4551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9012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0790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85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58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4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13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761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5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- 2017-03-25 23:13:18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كاريكاتير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https://t.co/kcAAOl8jgi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4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- 2017-03-21 20:08:05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الدكتور حمود القشعان لـ«القبس الإلكتروني»: على الأب أن يكون أذكى من أولاده.. عن طريق 5 نقاط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https://t.co/rCZoYRxOfs https://t.co/izZxxIglyG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8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22:41:23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«القبس الإلكتروني» تلتقي معالي العسعوسي في أول حوار لها بعد عودتها من اليمن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https://t.co/IpjVz85y3C https://t.co/myNbBeiQ8r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2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- 2017-03-21 18:00:02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بالفيديو..مذيعة تبكي على الهواء بسبب #يعقوب_شاهين.. شاهدوا ماذا حدث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https://t.co/dsMRSQ6lBr https://t.co/0xLLNudfQ6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4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- 2017-03-21 14:40:55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النائب محمد هايف المطيري: «عيد الأم» مخالف للشريعة الإسلامية وتكريمها لا يكون بوردة.. وسأقترح تجريم عقوق الوالدين وتغليظ العقوبة.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https://t.co/aRW6z14bq7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4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- 2017-03-23 08:20:00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القضاء السويسري يعلن براءة مبارك ورموز نظامه من غسيل الأموال ..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https://t.co/QQW45EmpDV https://t.co/lSRecmVyl4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4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- 2017-03-20 23:35:07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أبل في لقاء مع الأهالي: توزيع خيطان قبل «جنوب عبدالله المبارك»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https://t.co/syA0RawqAy https://t.co/53XZF5o30V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1833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334434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905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9021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612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086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515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460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901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8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- 2017-03-20 23:25:06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رواية صدام للغزو.. كلما جاء ذكر الكويت أصيب بالصداع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https://t.co/pUNyIxBPE7 https://t.co/3aCcUbJlBm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- 2017-03-20 23:42:02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آمال : ريما ورولا - محمد الوشيحي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https://t.co/3fGidGmGMW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6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22:42:31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معالي العسعوسي لـ«القبس الإلكتروني»: الراحل عبدالرحمن السميط لا يوازيه أحد.. فهو رجل بأمة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https://t.co/IpjVz85y3C https://t.co/RbUQfOyGi8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45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- 2017-03-22 12:26:39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الوحدة الطلابية»: الهيئة التنفيذية بالاتحاد الوطني لطلبة أمريكا.. متخبطة ومتناقضة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https://t.co/y9ILqXjFer https://t.co/TE55AQ6yTq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6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- 2017-03-21 16:58:25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القشعان ينصح بعدم استخدام وسائل التواصل بعد الـ10 مساء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https://t.co/3Q1GnGhDuD https://t.co/z4NFkMJRfS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6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- 2017-03-25 22:46:13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معالي العسعوسي لـ«القبس الإلكتروني»: أدعو أي إنسان ليفكر فيما قدمه للعالم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https://t.co/IpjVz85y3C https://t.co/s4n13GS0uo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32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2386602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375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2017-03-27T07:55:38Z</dcterms:created>
  <dcterms:modified xsi:type="dcterms:W3CDTF">2017-03-27T07:58:22Z</dcterms:modified>
</cp:coreProperties>
</file>