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421821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79505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109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111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293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73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016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38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12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2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23:14:10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- 2017-03-25 00:10:33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1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18:29:45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30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- 2017-03-22 10:00:09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3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- 2017-03-26 00:28:53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6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- 2017-03-25 00:53:02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1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- 2017-03-20 23:55:38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5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21:10:36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59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- 2017-03-23 13:59:58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2326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213375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158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16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996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8007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71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5772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437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115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6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9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- 2017-03-21 23:41:11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7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- 2017-03-20 23:39:38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8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23:12:50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3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- 2017-03-22 00:42:03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8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02:24:56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03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- 2017-03-25 15:19:50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وزير الأشغال عن أمطار الجمعة: لجنة تحقيق.. وإحالة المقصرين للنيابة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https://t.co/sj3oNWpHXk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امطار_الكويت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https://t.co/6Wds4xgXC5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1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00:13:04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2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- 2017-03-26 00:52:14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5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- 2017-03-22 00:44:37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466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324227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566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4503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16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23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434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53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649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45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625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9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- 2017-03-20 00:21:37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71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- 2017-03-21 00:05:25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02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- 2017-03-24 22:36:09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7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- 2017-03-25 00:55:02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23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- 2017-03-24 23:04:00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طرقات تغرق بمياه الأمطار.. وتعطل العديد من المركبات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https://t.co/cvIhCa2Dks https://t.co/Joob0UNkD5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1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- 2017-03-21 23:38:28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8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- 2017-03-25 20:51:20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2294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2499904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447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2017-03-27T07:13:53Z</dcterms:created>
  <dcterms:modified xsi:type="dcterms:W3CDTF">2017-03-27T07:16:28Z</dcterms:modified>
</cp:coreProperties>
</file>