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channel4dubai (104.8 Channel 4)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42738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B1-4D97-AD8A-353C773C05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virginradiodxb (Virgin Radio 104.4)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42738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B1-4D97-AD8A-353C773C05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radio1uae (Radio1UAE)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42738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4B1-4D97-AD8A-353C773C05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180864"/>
        <c:axId val="239179224"/>
      </c:lineChart>
      <c:dateAx>
        <c:axId val="239180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179224"/>
        <c:crosses val="autoZero"/>
        <c:auto val="1"/>
        <c:lblOffset val="100"/>
        <c:baseTimeUnit val="days"/>
      </c:dateAx>
      <c:valAx>
        <c:axId val="239179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18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080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01/03/2017 - 31/03/2017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6298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</dc:title>
  <dc:creator>Administrator</dc:creator>
  <cp:lastModifiedBy>Administrator</cp:lastModifiedBy>
  <cp:revision>1</cp:revision>
  <dcterms:created xsi:type="dcterms:W3CDTF">2017-03-24T07:23:03Z</dcterms:created>
  <dcterms:modified xsi:type="dcterms:W3CDTF">2017-03-24T07:23:06Z</dcterms:modified>
</cp:coreProperties>
</file>