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154230"/>
              </p:ext>
            </p:extLst>
          </p:nvPr>
        </p:nvGraphicFramePr>
        <p:xfrm>
          <a:off x="457200" y="1731963"/>
          <a:ext cx="8229600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31067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2833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816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8480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0442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01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- 2017-03-16 15:18:43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Sponsors Annual Education UK Exhibition in Kuwait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الخليج يرعى المعرض البريطاني السنوي للتعليم في 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6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- 2017-03-22 15:41:54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and Fikra Program meet with Mohammed Bin Rashid Est. for SME Development (Dubai SME) to share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6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- 2017-03-16 11:03:53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يفخر بنك الخليج بالرعاية الماسية لمعرض صناع الإقتصاد وفرص العمل الوظيفي الثاني والعشرون وذلك بحضور عميد الكلية الدكتور/ مشاري الهاجري والسادة اعضاء هيئة التدريس.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https://lnkd.in/g7tU_Cd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29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- 2017-03-19 10:08:35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NBK oil markets report:Oil prices steady as OPEC achieves historic
compliance with output cut pledge
https://lnkd.in/f9qNH5w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0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- 2017-03-22 14:53:05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قدم بنك الخليج محاضرة للطلبة للتوضيح لهم كيفية إدارة شركة أو مؤسسة، هذا البرنامج يعد الطلاب للتهيئة الوظيفية ويعلمهم المهارات اللازمة في المطالبة والعمل المتغير باستمرار.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https://lnkd.in/f8kMsM8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7632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16/03/2017 - 22/03/2017</a:t>
            </a:r>
          </a:p>
        </p:txBody>
      </p:sp>
    </p:spTree>
    <p:extLst>
      <p:ext uri="{BB962C8B-B14F-4D97-AF65-F5344CB8AC3E}">
        <p14:creationId xmlns:p14="http://schemas.microsoft.com/office/powerpoint/2010/main" val="319644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276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9865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697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0207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4522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3865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89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- 2017-03-20 13:01:11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NBK Economic Report on Kuwait Projects: Projects awards of KD 5.6 billion in 2016; healthy pipeline in 2017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- 2017-03-20 12:45:10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بنك الكويت الوطني عن سوق المشاريع: الكويت ترسي عقوداً بقيمة 5.6 مليار دينار في 2016، ومشاريع عدة مرتقبة في 2017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https://lnkd.in/gUwD_R9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44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- 2017-03-19 10:06:09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بنك الكويت الوطني حول اسواق النفط العالمية: أسعار النفط تستقر تماشياً مع التزام أوبك باتفاقية تثبيت الانتاج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https://lnkd.in/fd9xdVk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75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- 2017-03-21 11:13:11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NBK Monetary developments report: Kuwait credit growth steady at 3.1% in Jan, as month sees small decline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3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- 2017-03-21 11:09:11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التطورات النقدية من بنك الكويت الوطني: نمو الائتمان في الكويت يستقر عند 3.1٪ خلال يناير إثر تراجع شهري طفيف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https://lnkd.in/gUwD_R9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3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- 2017-03-21 16:51:08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discusses the benefits of the new Salary Package Offer https://lnkd.in/f65BpaA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0862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16/03/2017 - 22/03/2017</a:t>
            </a:r>
          </a:p>
        </p:txBody>
      </p:sp>
    </p:spTree>
    <p:extLst>
      <p:ext uri="{BB962C8B-B14F-4D97-AF65-F5344CB8AC3E}">
        <p14:creationId xmlns:p14="http://schemas.microsoft.com/office/powerpoint/2010/main" val="39692687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LinkedIn Updates Table - 1 of 2</vt:lpstr>
      <vt:lpstr>LinkedIn Updates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- 1 of 2</dc:title>
  <dc:creator>Administrator</dc:creator>
  <cp:lastModifiedBy>Administrator</cp:lastModifiedBy>
  <cp:revision>1</cp:revision>
  <dcterms:created xsi:type="dcterms:W3CDTF">2017-03-23T08:53:08Z</dcterms:created>
  <dcterms:modified xsi:type="dcterms:W3CDTF">2017-03-23T08:53:33Z</dcterms:modified>
</cp:coreProperties>
</file>