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78678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691702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03091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316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01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6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69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@_ak25_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@Bankboubyan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@Bankboubyan (23),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24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76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@DaLaLaLSaQaBii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5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@rshedix_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6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@latifa93____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4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@Jaydiex_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77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@alrajhif7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2171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16/03/2017 - 22/03/2017</a:t>
            </a:r>
          </a:p>
        </p:txBody>
      </p:sp>
    </p:spTree>
    <p:extLst>
      <p:ext uri="{BB962C8B-B14F-4D97-AF65-F5344CB8AC3E}">
        <p14:creationId xmlns:p14="http://schemas.microsoft.com/office/powerpoint/2010/main" val="2664633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3277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749773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88503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8750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7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@battoooll14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950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@YAljeemaz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20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@m_abdo73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36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75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@saeedalyafeai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(6),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@Sm84x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02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@alm7eni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42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@anfal_alarki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91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@Msa3dAl3nzey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44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@182010Abotasnem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3771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16/03/2017 - 22/03/2017</a:t>
            </a:r>
          </a:p>
        </p:txBody>
      </p:sp>
    </p:spTree>
    <p:extLst>
      <p:ext uri="{BB962C8B-B14F-4D97-AF65-F5344CB8AC3E}">
        <p14:creationId xmlns:p14="http://schemas.microsoft.com/office/powerpoint/2010/main" val="3357759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9033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734595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10096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7555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61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@girlfartzz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54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@q8_kuwait198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85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@24h_Q8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(3),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98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@M_B_80_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65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@Ghazi_kuw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863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16/03/2017 - 22/03/2017</a:t>
            </a:r>
          </a:p>
        </p:txBody>
      </p:sp>
    </p:spTree>
    <p:extLst>
      <p:ext uri="{BB962C8B-B14F-4D97-AF65-F5344CB8AC3E}">
        <p14:creationId xmlns:p14="http://schemas.microsoft.com/office/powerpoint/2010/main" val="3082976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2017-03-23T08:40:30Z</dcterms:created>
  <dcterms:modified xsi:type="dcterms:W3CDTF">2017-03-23T08:40:57Z</dcterms:modified>
</cp:coreProperties>
</file>