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Kuwait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15/03/2017</c:v>
                </c:pt>
                <c:pt idx="1">
                  <c:v>16/03/2017</c:v>
                </c:pt>
                <c:pt idx="2">
                  <c:v>17/03/2017</c:v>
                </c:pt>
                <c:pt idx="3">
                  <c:v>18/03/2017</c:v>
                </c:pt>
                <c:pt idx="4">
                  <c:v>19/03/2017</c:v>
                </c:pt>
                <c:pt idx="5">
                  <c:v>20/03/2017</c:v>
                </c:pt>
                <c:pt idx="6">
                  <c:v>21/03/2017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11</c:v>
                </c:pt>
                <c:pt idx="2">
                  <c:v>7</c:v>
                </c:pt>
                <c:pt idx="3">
                  <c:v>6</c:v>
                </c:pt>
                <c:pt idx="4">
                  <c:v>9</c:v>
                </c:pt>
                <c:pt idx="5">
                  <c:v>6</c:v>
                </c:pt>
                <c:pt idx="6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0C-44C7-84EC-2886D93A24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 Alghanim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15/03/2017</c:v>
                </c:pt>
                <c:pt idx="1">
                  <c:v>16/03/2017</c:v>
                </c:pt>
                <c:pt idx="2">
                  <c:v>17/03/2017</c:v>
                </c:pt>
                <c:pt idx="3">
                  <c:v>18/03/2017</c:v>
                </c:pt>
                <c:pt idx="4">
                  <c:v>19/03/2017</c:v>
                </c:pt>
                <c:pt idx="5">
                  <c:v>20/03/2017</c:v>
                </c:pt>
                <c:pt idx="6">
                  <c:v>21/03/2017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0C-44C7-84EC-2886D93A24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Chevrolet Alghanim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15/03/2017</c:v>
                </c:pt>
                <c:pt idx="1">
                  <c:v>16/03/2017</c:v>
                </c:pt>
                <c:pt idx="2">
                  <c:v>17/03/2017</c:v>
                </c:pt>
                <c:pt idx="3">
                  <c:v>18/03/2017</c:v>
                </c:pt>
                <c:pt idx="4">
                  <c:v>19/03/2017</c:v>
                </c:pt>
                <c:pt idx="5">
                  <c:v>20/03/2017</c:v>
                </c:pt>
                <c:pt idx="6">
                  <c:v>21/03/2017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50C-44C7-84EC-2886D93A24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Cadillac Alghanim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15/03/2017</c:v>
                </c:pt>
                <c:pt idx="1">
                  <c:v>16/03/2017</c:v>
                </c:pt>
                <c:pt idx="2">
                  <c:v>17/03/2017</c:v>
                </c:pt>
                <c:pt idx="3">
                  <c:v>18/03/2017</c:v>
                </c:pt>
                <c:pt idx="4">
                  <c:v>19/03/2017</c:v>
                </c:pt>
                <c:pt idx="5">
                  <c:v>20/03/2017</c:v>
                </c:pt>
                <c:pt idx="6">
                  <c:v>21/03/2017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50C-44C7-84EC-2886D93A24A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Ford Alghanim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15/03/2017</c:v>
                </c:pt>
                <c:pt idx="1">
                  <c:v>16/03/2017</c:v>
                </c:pt>
                <c:pt idx="2">
                  <c:v>17/03/2017</c:v>
                </c:pt>
                <c:pt idx="3">
                  <c:v>18/03/2017</c:v>
                </c:pt>
                <c:pt idx="4">
                  <c:v>19/03/2017</c:v>
                </c:pt>
                <c:pt idx="5">
                  <c:v>20/03/2017</c:v>
                </c:pt>
                <c:pt idx="6">
                  <c:v>21/03/2017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50C-44C7-84EC-2886D93A24A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KIA Motors Kuwait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15/03/2017</c:v>
                </c:pt>
                <c:pt idx="1">
                  <c:v>16/03/2017</c:v>
                </c:pt>
                <c:pt idx="2">
                  <c:v>17/03/2017</c:v>
                </c:pt>
                <c:pt idx="3">
                  <c:v>18/03/2017</c:v>
                </c:pt>
                <c:pt idx="4">
                  <c:v>19/03/2017</c:v>
                </c:pt>
                <c:pt idx="5">
                  <c:v>20/03/2017</c:v>
                </c:pt>
                <c:pt idx="6">
                  <c:v>21/03/2017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-1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50C-44C7-84EC-2886D93A24A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Nissan Kuwait - Al Babtain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15/03/2017</c:v>
                </c:pt>
                <c:pt idx="1">
                  <c:v>16/03/2017</c:v>
                </c:pt>
                <c:pt idx="2">
                  <c:v>17/03/2017</c:v>
                </c:pt>
                <c:pt idx="3">
                  <c:v>18/03/2017</c:v>
                </c:pt>
                <c:pt idx="4">
                  <c:v>19/03/2017</c:v>
                </c:pt>
                <c:pt idx="5">
                  <c:v>20/03/2017</c:v>
                </c:pt>
                <c:pt idx="6">
                  <c:v>21/03/2017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50C-44C7-84EC-2886D93A24A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Mitsubishi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15/03/2017</c:v>
                </c:pt>
                <c:pt idx="1">
                  <c:v>16/03/2017</c:v>
                </c:pt>
                <c:pt idx="2">
                  <c:v>17/03/2017</c:v>
                </c:pt>
                <c:pt idx="3">
                  <c:v>18/03/2017</c:v>
                </c:pt>
                <c:pt idx="4">
                  <c:v>19/03/2017</c:v>
                </c:pt>
                <c:pt idx="5">
                  <c:v>20/03/2017</c:v>
                </c:pt>
                <c:pt idx="6">
                  <c:v>21/03/2017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50C-44C7-84EC-2886D93A24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458704"/>
        <c:axId val="239831760"/>
      </c:lineChart>
      <c:catAx>
        <c:axId val="16245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31760"/>
        <c:crosses val="autoZero"/>
        <c:auto val="1"/>
        <c:lblAlgn val="ctr"/>
        <c:lblOffset val="100"/>
        <c:noMultiLvlLbl val="0"/>
      </c:catAx>
      <c:valAx>
        <c:axId val="23983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45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8484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15/03/2017 - 21/03/2017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0361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Subscribers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Change</dc:title>
  <dc:creator>Administrator</dc:creator>
  <cp:lastModifiedBy>Administrator</cp:lastModifiedBy>
  <cp:revision>1</cp:revision>
  <dcterms:created xsi:type="dcterms:W3CDTF">2017-03-22T08:35:14Z</dcterms:created>
  <dcterms:modified xsi:type="dcterms:W3CDTF">2017-03-22T08:35:19Z</dcterms:modified>
</cp:coreProperties>
</file>