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964391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821155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56769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27308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700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@ahmedalhwajkuw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26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@khaled007007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295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@Q8_For9ah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@alghanimhondakw (1), @FordAlghanim (2), @Mitsubishi_KWT_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22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@MawashBo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6226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@SalahAlotibi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870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@bo_fouz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223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@H1____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75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@ameralkhaldi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292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@gassar0011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631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@Starhuds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4691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15/03/2017 - 21/03/2017</a:t>
            </a:r>
          </a:p>
        </p:txBody>
      </p:sp>
    </p:spTree>
    <p:extLst>
      <p:ext uri="{BB962C8B-B14F-4D97-AF65-F5344CB8AC3E}">
        <p14:creationId xmlns:p14="http://schemas.microsoft.com/office/powerpoint/2010/main" val="1876698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44919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76413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22482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23833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409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@HarD_0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06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@khaledalmutaer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61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@ouoouooui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6197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@a7mad_alde7anii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7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@3A_bdallah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22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@Shaima_ua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7553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@lamia_neme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33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@LatestOffersT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0721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@afalsaleh_al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68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@no_____9___1__1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79393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15/03/2017 - 21/03/2017</a:t>
            </a:r>
          </a:p>
        </p:txBody>
      </p:sp>
    </p:spTree>
    <p:extLst>
      <p:ext uri="{BB962C8B-B14F-4D97-AF65-F5344CB8AC3E}">
        <p14:creationId xmlns:p14="http://schemas.microsoft.com/office/powerpoint/2010/main" val="1020582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367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99538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4897397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14414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273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@germany6666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3774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@ayead6565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175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2241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@4r0_1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(1), 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28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@brofailaty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70188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15/03/2017 - 21/03/2017</a:t>
            </a:r>
          </a:p>
        </p:txBody>
      </p:sp>
    </p:spTree>
    <p:extLst>
      <p:ext uri="{BB962C8B-B14F-4D97-AF65-F5344CB8AC3E}">
        <p14:creationId xmlns:p14="http://schemas.microsoft.com/office/powerpoint/2010/main" val="115306987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2017-03-22T08:28:16Z</dcterms:created>
  <dcterms:modified xsi:type="dcterms:W3CDTF">2017-03-22T08:28:45Z</dcterms:modified>
</cp:coreProperties>
</file>