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67677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9391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8730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6455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85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@majed_00900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7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@DewaniyaMFM (18), @RefreshMFM (19),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7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6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0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@m_joharhayat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02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8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@H991oory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50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@ahlamfanss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45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@_khal01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4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484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14/03/2017 - 20/03/2017</a:t>
            </a:r>
          </a:p>
        </p:txBody>
      </p:sp>
    </p:spTree>
    <p:extLst>
      <p:ext uri="{BB962C8B-B14F-4D97-AF65-F5344CB8AC3E}">
        <p14:creationId xmlns:p14="http://schemas.microsoft.com/office/powerpoint/2010/main" val="393006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156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76979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61090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556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4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@ali_qtr_92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85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75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1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5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@D7mi472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0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08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@aysha_676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64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@samirabdulraouf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4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9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@H_dapoo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883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14/03/2017 - 20/03/2017</a:t>
            </a:r>
          </a:p>
        </p:txBody>
      </p:sp>
    </p:spTree>
    <p:extLst>
      <p:ext uri="{BB962C8B-B14F-4D97-AF65-F5344CB8AC3E}">
        <p14:creationId xmlns:p14="http://schemas.microsoft.com/office/powerpoint/2010/main" val="132033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350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0073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41072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085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3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5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@amine864976111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2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@hlayarapal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2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10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@fackfack76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44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14/03/2017 - 20/03/2017</a:t>
            </a:r>
          </a:p>
        </p:txBody>
      </p:sp>
    </p:spTree>
    <p:extLst>
      <p:ext uri="{BB962C8B-B14F-4D97-AF65-F5344CB8AC3E}">
        <p14:creationId xmlns:p14="http://schemas.microsoft.com/office/powerpoint/2010/main" val="189620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2017-03-21T08:19:10Z</dcterms:created>
  <dcterms:modified xsi:type="dcterms:W3CDTF">2017-03-21T08:19:37Z</dcterms:modified>
</cp:coreProperties>
</file>