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011433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108679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34959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4775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1221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72513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9454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9509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49460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6585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90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marinafm (Marina FM </a:t>
                      </a:r>
                      <a:r>
                        <a:rPr lang="ar-AE" sz="1000"/>
                        <a:t>مارينا)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48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fm888kw (KUWAIT PULSE)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7.2215%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175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14/03/2017 - 20/03/2017</a:t>
            </a:r>
          </a:p>
        </p:txBody>
      </p:sp>
    </p:spTree>
    <p:extLst>
      <p:ext uri="{BB962C8B-B14F-4D97-AF65-F5344CB8AC3E}">
        <p14:creationId xmlns:p14="http://schemas.microsoft.com/office/powerpoint/2010/main" val="343984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2017-03-21T07:24:17Z</dcterms:created>
  <dcterms:modified xsi:type="dcterms:W3CDTF">2017-03-21T07:24:23Z</dcterms:modified>
</cp:coreProperties>
</file>