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97860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04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54078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4844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8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(382), @alqabas (1), @AlAnba_News_KW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9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@alqabas (4), @AlAnba_News_KW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1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(13), @aljarida (15), @alqabas (16), @AlAnba_News_KW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73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(32), @aljarida (1), @alqabas (19), 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9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6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@AlAnba_News_KW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93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(69), @aljarida (1),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4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@khawalaahmad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9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@semenovanikei13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798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3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956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7327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2398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485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4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6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@0du2UOCYywTgVEh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(50), @aljarida (1),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9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@aljarida (5), @alqabas (27),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@LawyerNahis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(11), 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2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@aljarida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4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4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1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5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@mamrajab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4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(4), @aljarida (5), 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227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37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999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42866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1261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7629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2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(3), 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0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@smwxsmwx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(12), @alqabas (1),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38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@ail2233445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5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@SEHALIALGHANNAM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(5), @aljarida (3), @alqabas (8),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6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5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(2), @aljarida (6),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064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42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2017-03-20T10:08:54Z</dcterms:created>
  <dcterms:modified xsi:type="dcterms:W3CDTF">2017-03-20T10:09:22Z</dcterms:modified>
</cp:coreProperties>
</file>