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2784555"/>
              </p:ext>
            </p:extLst>
          </p:nvPr>
        </p:nvGraphicFramePr>
        <p:xfrm>
          <a:off x="457200" y="1731963"/>
          <a:ext cx="8229600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31476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2942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4244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2013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6332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7497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715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- 2017-03-16 11:15:18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@WatanVideo: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تجنيد الفتيات.. مابين الجدل النيابي والشعبي.. والسخرية 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https://t.co/mDpd7uoXcS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86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- 2017-03-16 11:15:00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@WatanVideo: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إضراب أصحاب محال سوق المباركية عن العمل.. احتجاجاً على رفع الإيجارات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https://t.co/fzRpXtwrLr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670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- 2017-03-17 11:56:20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@WatanVideo: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البنتاغون: قصفنا هدفا يبعد 15 مترا عن مسجد الجينة بحلب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https://t.co/SqOTGCtIeC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875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- 2017-03-16 12:00:01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@WatanVideo: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الفلكي السعدون: اليوم يتساوي الليل والنهار في الكويت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https://t.co/XFUEnroAsB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750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- 2017-03-13 12:39:31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@al18_news: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ساهم في اختيار أفضل لاعب في القسم الأول من دوري فيفا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088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- 2017-03-17 11:56:28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@WatanVideo: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الإمارات تبني أول ناطحة سحاب بالطباعة ثلاثية الأبعاد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https://t.co/QXHPh48OkE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005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- 2017-03-13 12:11:31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@WatanVideo: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عبدالرزاق المضف: «العربي» لن يستكمل الدوري.. إذا حُرِمَ من النقاط الثلاث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https://t.co/a3cOzbaMe3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3117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13/03/2017 - 19/03/2017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50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1190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47541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7566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3901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4992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3072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5166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33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- 2017-03-13 08:12:51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@WatanVideo: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الأطباء يرصدون نشاطا غامضا في دماغ إنسان بعد موته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https://t.co/Anjw6qP0xn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011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- 2017-03-13 09:53:43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@WatanVideo: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أبرز أسباب آلام المعدة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https://t.co/MjSYOzthYp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409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- 2017-03-16 07:59:27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@WatanVideo: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الأرصاد الجوية: طقس مشمس.. والصغرى 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https://t.co/VFHC0PPxGm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250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- 2017-03-13 11:34:11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@WatanVideo: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الدولار الأمريكي واليورو يستقران أمام الدينار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https://t.co/9cLdovnAso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333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- 2017-03-14 07:57:33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@WatanVideo: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الأرصاد الجوية: طقس مشمس.. والصغرى 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https://t.co/JjsVjjQNVj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129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- 2017-03-19 07:58:11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@WatanVideo: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الأرصاد الجوية: عواصف رعدية وغبار.. والصغرى 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https://t.co/icruGJf2J4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3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- 2017-03-18 09:24:19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@WatanVideo: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استقرار أسعار الذهب.. مع هبوط الدولار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https://t.co/dZf98vx79k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329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13/03/2017 - 19/03/2017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7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7113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28930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7161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4135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2639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7834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3647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460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- 2017-03-15 07:54:15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@WatanVideo: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الأرصاد الجوية: طقس مشمس.. والصغرى 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https://t.co/AfA7sg0uob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884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- 2017-03-15 09:02:58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@WatanVideo: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السجائر الإلكترونية تحتوى على البنزين المسبب للسرطان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https://t.co/MfIIA1hQqE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617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- 2017-03-15 09:14:11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@WatanVideo: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 على أبرز أسباب شرخ وكسور عظام القدم والكعب والساق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https://t.co/URFOs4e3MX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73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- 2017-03-15 11:05:48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@WatanVideo: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عبدالكريم الكندري: استجواب الوزراء في حالة عدم الرد على الأسئلة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https://t.co/HFIoHCFgF8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884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- 2017-03-15 11:06:00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@WatanVideo: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النفط الكويتي ينخفض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https://t.co/wIRBbcWhqo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586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- 2017-03-19 09:20:56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@WatanVideo: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طريقة جديدة لمعرفة فصيلة الدم في 30 ثانية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https://t.co/ODQiR7x5fx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841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- 2017-03-19 10:56:00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@WatanVideo: 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الداخلية والدفاع» تناقش الاقتراحات بقوانين بتعديل قانوني الجنسية والانتخاب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https://t.co/d0JDgskbev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4871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13/03/2017 - 19/03/2017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033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282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83183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0352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1755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4225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3964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6340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782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- 2017-03-14 01:01:00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@Goalna: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رسمياً/ قرعة نصف نهائي كأس انجلترا:
تشيلسي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توتنهام
أرسنال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مانشسترسيتي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https://t.co/mbiJr8SfcE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73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- 2017-03-16 12:29:57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@aljarida: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فيديو / اضراب أصحاب المحلات في المباركية عن العمل اليوم الخميس احتجاجاً على رفع الايجارات بنسبة كبيرة.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https://t.co/jyRg5k5EH1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696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- 2017-03-13 07:57:41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@WatanVideo: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الأرصاد الجوية: طقس غير مستقر.. والصغرى 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https://t.co/nCg9IOBJUw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233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- 2017-03-13 12:54:15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@WatanVideo: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الأرصاد الجوية: رياح نشطة مثيرة للغبار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https://t.co/FAZ3GxdB8v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2054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13/03/2017 - 19/03/2017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2460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384</Words>
  <Application>Microsoft Office PowerPoint</Application>
  <PresentationFormat>On-screen Show (4:3)</PresentationFormat>
  <Paragraphs>182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4</dc:title>
  <dc:creator>Administrator</dc:creator>
  <cp:lastModifiedBy>Administrator</cp:lastModifiedBy>
  <cp:revision>1</cp:revision>
  <dcterms:created xsi:type="dcterms:W3CDTF">2017-03-20T09:50:54Z</dcterms:created>
  <dcterms:modified xsi:type="dcterms:W3CDTF">2017-03-20T09:53:00Z</dcterms:modified>
</cp:coreProperties>
</file>