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466358"/>
              </p:ext>
            </p:extLst>
          </p:nvPr>
        </p:nvGraphicFramePr>
        <p:xfrm>
          <a:off x="457200" y="1731963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65516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2489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720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7439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3899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6370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8166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2032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10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- 2017-03-15 11:36:38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صفاء الهاشم: لا أطالب بإنهاء خدمات الوافدين.. لكن الكويت ليست مؤسسة خيرية ويجب أن نزيل الشحم الزائد عن جسد الدولة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https://t.co/FtxgBnJ8E1 https://t.co/hjYDTj4lIS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05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- 2017-03-16 23:46:53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297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- 2017-03-14 23:39:44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049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- 2017-03-14 23:54:42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4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- 2017-03-18 00:41:57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58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- 2017-03-13 13:07:58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94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- 2017-03-15 23:37:53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49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- 2017-03-15 23:30:58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68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- 2017-03-16 23:42:55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3860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13/03/2017 - 19/03/2017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51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4822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69315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9979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8336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6696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1213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6780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1788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30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93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- 2017-03-16 21:42:13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48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- 2017-03-13 15:29:17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588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- 2017-03-16 19:44:13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35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- 2017-03-15 23:44:45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86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- 2017-03-18 23:31:11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- 2017-03-16 21:07:29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74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- 2017-03-17 23:38:07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68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- 2017-03-15 11:31:26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صفاء الهاشم: الوزيرة الصبيح تتكلم عن سباكين.. ليش نستقدم سباك من مصر والكويت تئن من اختلال التركيبة السكانية؟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https://t.co/FtxgBnJ8E1 https://t.co/ew8GtFeVWE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342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- 2017-03-16 23:39:51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8642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13/03/2017 - 19/03/2017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513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2859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93168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1456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1659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28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2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6051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9717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0072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41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- 2017-03-15 20:11:37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74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- 2017-03-15 08:00:29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069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- 2017-03-16 07:41:25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11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- 2017-03-15 23:50:17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77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- 2017-03-19 00:41:23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18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- 2017-03-15 22:41:25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03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- 2017-03-15 20:03:34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3089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13/03/2017 - 19/03/2017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823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438</Words>
  <Application>Microsoft Office PowerPoint</Application>
  <PresentationFormat>On-screen Show (4:3)</PresentationFormat>
  <Paragraphs>230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Own Posts Table - 1 of 3</vt:lpstr>
      <vt:lpstr>Facebook Own Posts Table - 2 of 3</vt:lpstr>
      <vt:lpstr>Facebook 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3</dc:title>
  <dc:creator>Administrator</dc:creator>
  <cp:lastModifiedBy>Administrator</cp:lastModifiedBy>
  <cp:revision>1</cp:revision>
  <dcterms:created xsi:type="dcterms:W3CDTF">2017-03-20T09:02:57Z</dcterms:created>
  <dcterms:modified xsi:type="dcterms:W3CDTF">2017-03-20T09:05:45Z</dcterms:modified>
</cp:coreProperties>
</file>