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191A-43CD-9B02-E81D6E5E6C9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191A-43CD-9B02-E81D6E5E6C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247896"/>
        <c:axId val="244246584"/>
      </c:barChart>
      <c:catAx>
        <c:axId val="24424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46584"/>
        <c:crosses val="autoZero"/>
        <c:auto val="1"/>
        <c:lblAlgn val="ctr"/>
        <c:lblOffset val="100"/>
        <c:noMultiLvlLbl val="0"/>
      </c:catAx>
      <c:valAx>
        <c:axId val="24424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4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9646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13/03/2017 - 19/03/2017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44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</dc:title>
  <dc:creator>Administrator</dc:creator>
  <cp:lastModifiedBy>Administrator</cp:lastModifiedBy>
  <cp:revision>1</cp:revision>
  <dcterms:created xsi:type="dcterms:W3CDTF">2017-03-20T08:15:55Z</dcterms:created>
  <dcterms:modified xsi:type="dcterms:W3CDTF">2017-03-20T08:16:03Z</dcterms:modified>
</cp:coreProperties>
</file>