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154030"/>
              </p:ext>
            </p:extLst>
          </p:nvPr>
        </p:nvGraphicFramePr>
        <p:xfrm>
          <a:off x="457200" y="1731963"/>
          <a:ext cx="8229600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81478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8904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9773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4199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7328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0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- 2017-03-14 14:09:14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Commercial Bank of Kuwait employees within the GUST Career Fair - 2017.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0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- 2017-03-15 08:25:16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Currently at the Kuwait University Career Fair - Pop a Visit and hear what we have to offer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2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- 2017-03-15 12:42:51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يشارك بنك الخليج في معرض جامعة الكويت الوظيفي في كلية العلوم الإدارية  والذي يستمر لغاية غدا 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7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- 2017-03-12 15:59:31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تكريم معالي وزير التجارة والصناعة ووزير الدولة لشؤون الشباب خالد الروضان ل"بيتك" على رعايته للمعرض الوظيفي التاسع عشر في جامعة الخليج للعلوم والتكنولوجيا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KFHGUST
#KFHCareers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7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- 2017-03-09 15:13:45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عمومية بنك الخليج تقر توزيع ارباح نقدية عن 2016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Omar Alghanim
https://lnkd.in/fMVcJsM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462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702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997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11254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4468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2131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4366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2688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82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- 2017-03-09 14:22:12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holds its Annual General Meeting.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الخليج يعقد اجتماعه السنوي للجمعية العمومية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Omar Alghanim
https://lnkd.in/fhzmh56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3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- 2017-03-09 15:35:51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Bank's 2016 Year In Review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ملخص اعمال بنك الخليج لسنة ٢٠١٦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https://lnkd.in/fzuZbdA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5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- 2017-03-13 15:22:41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is participating in the Gulf University of Science and Technology (GUST) 19th Career Fair as a diamond sponsor. The Career Fair, which aims at connecting GUST students and alumni with potential career opportunities.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يشارك بنك الخليج في معرض جامعة الخليج للعلوم والتكنولوجيا الوظيفي التاسع عشر من خلال تقديم الرعاية الماسية. و يهدف المعرض الوظيفي إلى ايجاد فرص وظيفية مستقبلية للطلبة وحديثي التخرج في جامعة الخليج.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https://lnkd.in/fvz6gRK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8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- 2017-03-12 12:31:12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"Know more about your bank" interactive competition is on going. Now, Do you know the number of branches NBK has abroad?share us your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3956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4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655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83783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3058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8397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1689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9480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4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- 2017-03-13 09:03:57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تغطية اجتماع الجمعية العامة لبنك الكويت الوطني كما وردت في موقع صحيفة الراي الكويتية: نتائج العام 2016 تعكس النمو القوي في حجم الأعمال والنشاط التشغيلي الحقيقي.
رئيس مجلس الادارة ناصر الساير: الجمعية العامة  أقرت توزيع 30% نقداً و5% أسهم منحة على المساهمين.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https://lnkd.in/fWk5-zt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4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- 2017-03-12 11:40:27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النقد الاسبوعي من بنك الكويت الوطني:رفع أسعار الفائدة الأميركية في مارس يقين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https://lnkd.in/gGZ_KwQ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7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- 2017-03-13 13:45:52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NBK economic report on Consumer price inflation: Kuwait's  Inflation steadies at 3.3% at the start of 2017 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- 2017-03-12 11:43:26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NBK weekly Money Market Report: US March Rate Hike a Certainty
https://lnkd.in/ga77aFC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1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- 2017-03-13 09:54:26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عقب الجمعية العامة للبنك،  قال الرئيس التنفيذي لمجموعة بنك الكويت الوطني عصام الصقر لـ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CNBC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عربية إن كافة مؤشرات البنك تعكس الاداء القوي خاصة فيما يتعلق بالأرباح التي تمثل النسبة الأكبر بين المصارف الكويتية مجتمعة او في تراجع نسبة القروض المتعثرة.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https://lnkd.in/fRnJZar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0124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359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95144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6473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1293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599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639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1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- 2017-03-13 13:44:13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بنك الكويت الوطني عن التضخم: التضخم في الكويت يستقر عند 3.3٪ في مطلع العام 2017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https://lnkd.in/gUwD_R9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8882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19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233</Words>
  <Application>Microsoft Office PowerPoint</Application>
  <PresentationFormat>On-screen Show (4:3)</PresentationFormat>
  <Paragraphs>103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 Updates Table - 1 of 4</vt:lpstr>
      <vt:lpstr>LinkedIn Updates Table - 2 of 4</vt:lpstr>
      <vt:lpstr>LinkedIn Updates Table - 3 of 4</vt:lpstr>
      <vt:lpstr>LinkedIn Updates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- 1 of 4</dc:title>
  <dc:creator>Administrator</dc:creator>
  <cp:lastModifiedBy>Administrator</cp:lastModifiedBy>
  <cp:revision>1</cp:revision>
  <dcterms:created xsi:type="dcterms:W3CDTF">2017-03-16T08:58:45Z</dcterms:created>
  <dcterms:modified xsi:type="dcterms:W3CDTF">2017-03-16T08:59:28Z</dcterms:modified>
</cp:coreProperties>
</file>