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83559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381632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4342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822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9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5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@Gulf_Bank (1), @Bankboubyan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@Rawda_City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7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3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2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@1976Hafe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3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02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@_i119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13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(6),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0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@nasim_amin77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79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1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22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6182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2783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027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8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@danataldonia1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8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@Dr__Vimto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2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@56_7891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1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@a__altuwaijri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1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@Nashi6a_Tjare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8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@almallek34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7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@_renadoo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3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72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@san3a85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9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@Gadaalkuwiti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12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4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806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2225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0773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283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9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@CloudsAmal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9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@q8_aziza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84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@mbkllll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8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@Al_Gattan4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18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@kinglion66m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3751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09/03/2017 - 15/03/2017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27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2017-03-16T08:42:16Z</dcterms:created>
  <dcterms:modified xsi:type="dcterms:W3CDTF">2017-03-16T08:42:44Z</dcterms:modified>
</cp:coreProperties>
</file>