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6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5209945"/>
              </p:ext>
            </p:extLst>
          </p:nvPr>
        </p:nvGraphicFramePr>
        <p:xfrm>
          <a:off x="457200" y="1731963"/>
          <a:ext cx="8229600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4246469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1158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37041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43086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33822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23122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0829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- 2017-03-14 10:00:01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كم عدد سور القرآن الكريم؟
#بوبيان_كل_ثلاثاء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1.2264%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370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- 2017-03-12 10:00:00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 هي صلاحية الطلب المرسل لخدمة (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Pay Me (SMS؟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اربح_مع_بوبيان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0.7318%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0877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- 2017-03-14 19:06:35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شنو الشي اللي ممكن يسعدك؟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https://t.co/xSSXoiJEwM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0.0731%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440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- 2017-03-12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بعد شوي شارك بمسابقة #اربح_مع_بوبيان
جاوب على السؤال وادخل السحب على 100 دينار
ريتويت وخل الكل يشارك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882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@Abk_kuwait - 2017-03-14 08:19:03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للفائزين بالسحب الأسبوعي لحملة ضاعف راتبك
حوّل راتبك على البنك الأهلي الكويتي لتحصل على فرصة لربح ضعف راتبك
.
#الأهلي_أسهل
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https://t.co/rA6nc97cSt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0.0648%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6747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- 2017-03-14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بعد شوي شارك بمسابقة #بوبيان_كل_ثلاثاء
جاوب على السؤال وادخل السحب على 100 دينار
ريتويت وخل الكل يشارك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0.0614%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04998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09/03/2017 - 15/03/2017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632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6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09770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0781751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50583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85862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76635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2319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72537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250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@alDawliBank - 2017-03-09 09:37:50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اليوم ايداع رواتب المتقاعدين لعملائنا الكرام.
#بنك_الكويت_الدولي #رواتب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https://t.co/hZiB2iEg8A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3310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@alDawliBank - 2017-03-10 10:53:29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تقبل الله منا ومنكم صالح الأعمال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https://t.co/1ATq3nVcbj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0.0524%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3252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@BurganBankGroup - 2017-03-10 15:00:21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أول جهاز سحب آلي جرى تركيبه في مدينة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Enfield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وهي مدينة في شمال لندن في 27 يونيو 1967 من قبل بنك باركليز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burgan_bank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بنك_برقان #الكويت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https://t.co/M9WZXZcBfM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0.0477%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150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@Abk_kuwait - 2017-03-10 16:28:18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مستقبلك مع الأهلي 
يمكنكم التقديم على وظيفة من خلال زيارة موقعنا الالكتروني وتعبئة طلب التوظيف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https://t.co/YSR4OquI6G 
#ABK_Careers https://t.co/pPZ4Fo3OhW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997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- 2017-03-13 17:34:10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دعاء الريح:
اللهم إني أسألك خيرها، وأعوذ بك من شرها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https://t.co/htNkFHUFmy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0.0421%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38656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09/03/2017 - 15/03/2017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996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6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8193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2506819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96403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33850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67883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83513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17777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98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@BurganBankGroup - 2017-03-09 15:00:25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يقدم بنك برقان طريقة أسهل لتحديث بيانات بطاقتك المدنية. لا داعي للانتظار في الطوابير عند زيارة أفرعنا.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BurganBankServices
#burgan_bank https://t.co/AH7OG1xA62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77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@BurganBankGroup - 2017-03-14 14:59:20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تغطيتنا لفرع الشويخ السكني وهو واحد من 28 فرع لبنك برقان متوزعة في مناطق مختلفة في دولة الكويت لخدمة عملائنا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burgan_bank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بنك_برقان #الكويت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https://t.co/mTaWUDxkok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7726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- 2017-03-09 10:18:15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ادفع واسحب باستخدام موبايلك بدلا من بطاقة السحب الآلي مع خدمة 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UTap 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موبايل المتوفرة على أجهزة أندرويد
موبايلك صار بطاقتك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BoubyanServices https://t.co/e1FaPyRH4O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2530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@ALTijariCBK - 2017-03-09 08:12:43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عملائنا الكرام، لقد تم إيداع رواتب المتقاعدين
#راتبك_مع_التجاري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75775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09/03/2017 - 15/03/2017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261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6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63805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9685790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16267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60062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0119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76888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6220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2823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@BurganBankGroup - 2017-03-15 14:55:22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%20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أطياب المرشود للعطور
بمناسبة عيد الأم، عبّر عن امتنانك لها باهدائها هدية مميزة من العطور العربية الأصيلة من أطياب المرشود
#بنك_برقان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https://t.co/mqr3pLwe1n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3716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- 2017-03-11 10:14:10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ادفع واسحب باستخدام موبايلك بدلا من بطاقة السحب الآلي مع خدمة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UTap 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موبايل.
تتوفر خدمة 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UTap 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موبايل على أجهزة أندرويد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BoubyanServices https://t.co/aLNxRlhh3X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731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@alDawliBank - 2017-03-13 11:00:08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انطلاقا من ايمان بنك الكويت الدولي بأهمية الشباب، أعلن البنك عن شراكته مع وزارة الدولة لشئون الشباب في فعاليات يوم الشباب الكويتي.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https://t.co/PQ6pDKakDs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259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@Abk_kuwait - 2017-03-14 17:27:40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اكسب 3 أميال سكاي واردز مقابل كل 1 د.ك تنفقه محلياً و 5 أميال سكاي واردز مقابل كل 1 د.ك تنفقه دولياً. 
تطبق الشروط والاحكام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https://t.co/8qnWItTUsd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60761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09/03/2017 - 15/03/2017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248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6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75613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7302503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88676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9579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9374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27932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7312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321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@Abk_kuwait - 2017-03-09 15:50:55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Enjoy your weekend 
#ABK_Kuwait https://t.co/5gLuVJdtTd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634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@BurganBankGroup - 2017-03-09 08:50:54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سيتم إيداع رواتب المتقاعدين اليوم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https://t.co/KZgmuv1276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5431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@BurganBankGroup - 2017-03-11 14:56:38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نقدم لكم خصومات خاصة من فندق وريزيدنس سفير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 discounts at Safir Hotel and Residence
#BurganBankOffers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بنك_برقان #الكويت #بنك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https://t.co/3cWIg3ipxX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142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@BurganBankGroup - 2017-03-12 14:57:52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خدمة كونسييرج المجانية لعملاء بريميير.
كل ما عليك القيام به هو الاتصال على
+96522317755
من الساعة ٩ صباحاً حتى ٦ مساءً عدا أيام الجمعة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https://t.co/cF5F8QlvNT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099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@ALTijariCBK - 2017-03-10 16:42:21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لأي استفسارات،يرجى التواصل معنا عبر القنوات التالية:
-الخدمة الهاتفية 1888225
-حساباتنا في مواقع التواصل الاجتماعي
-واتس اب التجاري 50888225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https://t.co/ZmQKImEawN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248407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09/03/2017 - 15/03/2017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7721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- 6 of 6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3321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7282321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34205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09793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44761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09500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24808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7825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@ALTijariCBK - 2017-03-12 15:24:21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نهنئ الفائزين بسحب النجمة اليومي من 05/03/2017 إلى 09/03/2017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https://t.co/no6wIaCZtv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924773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09/03/2017 - 15/03/2017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0646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409</Words>
  <Application>Microsoft Office PowerPoint</Application>
  <PresentationFormat>On-screen Show (4:3)</PresentationFormat>
  <Paragraphs>198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Twitter Own and Retweeted Tweets Table - 1 of 6</vt:lpstr>
      <vt:lpstr>Twitter Own and Retweeted Tweets Table - 2 of 6</vt:lpstr>
      <vt:lpstr>Twitter Own and Retweeted Tweets Table - 3 of 6</vt:lpstr>
      <vt:lpstr>Twitter Own and Retweeted Tweets Table - 4 of 6</vt:lpstr>
      <vt:lpstr>Twitter Own and Retweeted Tweets Table - 5 of 6</vt:lpstr>
      <vt:lpstr>Twitter Own and Retweeted Tweets Table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- 1 of 6</dc:title>
  <dc:creator>Administrator</dc:creator>
  <cp:lastModifiedBy>Administrator</cp:lastModifiedBy>
  <cp:revision>1</cp:revision>
  <dcterms:created xsi:type="dcterms:W3CDTF">2017-03-16T08:34:46Z</dcterms:created>
  <dcterms:modified xsi:type="dcterms:W3CDTF">2017-03-16T08:37:14Z</dcterms:modified>
</cp:coreProperties>
</file>