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7945118"/>
              </p:ext>
            </p:extLst>
          </p:nvPr>
        </p:nvGraphicFramePr>
        <p:xfrm>
          <a:off x="457200" y="1731963"/>
          <a:ext cx="8229600" cy="413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63250361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9724188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50313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8695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@Frankom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9596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@3A_bdallah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(1), @ChevroletKW (3), @FordAlghanim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9993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@abdullahalbgdad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(1), @ChevroletKW (1), @FordAlghanim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1620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@3adeel82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6093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@EsmailAlanezi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5391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@cCpkUr7BSW3B5K7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0339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@al70thy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9489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@MawashBo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5198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@hassan_alzubi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0106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@SalahAlotibi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343759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08/03/2017 - 14/03/2017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7726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167630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19980377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7126755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855623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4863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@la6ofa_salsaeed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2632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@hornetbad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9467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@Q8_For9ah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(1), @Mitsubishi_KWT_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0736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@waleedk4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@Q8Kia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1073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@ameralkhaldi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5831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@q8kuw554422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@Q8Kia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8408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@sahilalaj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3546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@fahadsslf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8985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@kwt_2467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37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@algerashi59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787326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08/03/2017 - 14/03/2017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7252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75289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96389023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2230295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349531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9393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@Fahadal3nze9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(1), @CadillacKW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2354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@ahmedalhwajkuw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0155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@djwolfq8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0599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@Yalshay3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171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@lawyerKWT9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999192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08/03/2017 - 14/03/2017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89237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285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2017-03-15T09:22:08Z</dcterms:created>
  <dcterms:modified xsi:type="dcterms:W3CDTF">2017-03-15T09:22:36Z</dcterms:modified>
</cp:coreProperties>
</file>