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300033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4459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974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193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05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002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15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65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- 2017-03-11 13:56:57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 اي من سيارات كيا واحصل على هدايا عديدة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https://t.co/4XvId6ktOv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32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- 2017-03-09 14:55:08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 كادينزا الجديدة كليا تحصل على "سيارة العام" في فئة السيدان العائلية من مجلة وييلز لعام 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https://t.co/ZDqsP9XTEl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- 2017-03-12 16:26:49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مصابيح الـــ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الامامية تنوّر دربك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https://t.co/bfNBn2OYAi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70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- 2017-03-12 15:37:10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الأنسب لعائلتك من بين سيارات كيا العائلية (جراند كرنفال- كارينز)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https://t.co/U7vdY2ktgK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6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- 2017-03-14 10:19:50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الغانم للسيارات توفر فرص وظيفية من خلال يومنا المفتوح السبت تاريخ 18 مارس في فندق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IBIS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الساعة 9 الى 12 ظهراً. الوظيفة هي لمستشار مبيعات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https://t.co/lrOlCA2LPO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5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- 2017-03-13 11:26:01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أداء تويوتا المتفوق استثمار رائع على مر السنين
 في مارس احجز اليوم سيارتك تويوتا الجديدة، واستثمر مع راحة البال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https://t.co/NKgcUBbgO5 https://t.co/KxM2nwGcTB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4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- 2017-03-13 11:38:27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زاهبين حق الموسم الياي؟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🚤⛵🌞🏖😎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Are you ready for next season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🚤⛵🌞🏖😎 https://t.co/gHUTwo7kFt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912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63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61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664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312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487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79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763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94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8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- 2017-03-08 17:22:22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8 من مارس يصادف "يوم المرأة العالمي". بهذه المناسبة نتقدم بتهنئة لكل امرأة لدورها الاساسي في كل مجتمع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https://t.co/qj46aDZfvG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86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- 2017-03-09 16:49:42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الــ 3 سيارات بالصوّر؟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https://t.co/S5GZ81VeZF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87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- 2017-03-12 15:39:21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أوقات خدمة السيرفس السريع لميتسوبيشي من ٧:٣٠ صباحاً إلى الساعة ٨ مساءً من يوم السبت إلى الخميس
#بالتأكيد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Certainly https://t.co/RbZSFnsIt1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3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- 2017-03-09 20:32:04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Mitsubishi has received a certificate of Excellent sales growth award from Japan #certainly https://t.co/uAw54reBpS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71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- 2017-03-13 16:24:39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تصميم كاديلاك السابق لعصره افتتح سنة 1956، وهو المكان الذي تم فيه تصميم نماذج الكاديلاك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https://t.co/FsG6okMYh4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0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- 2017-03-14 12:01:05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خليط من الماضي والمستقبل برسم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tjayad_q8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نشكرك عالابداع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https://t.co/ChMgzH6y83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1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- 2017-03-08 18:54:06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Big salute for every women on this earth on the women national day #Certainly https://t.co/yWIkEgOyEr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8481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7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059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3514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58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44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139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752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506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4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- 2017-03-10 16:21:06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Friday to all our followers #Certainly https://t.co/nsu8VaxLdp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3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- 2017-03-14 16:30:04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شيء بدأ في عام 1917، ولا تزال مستمرة بقوة. ميتسوبيشي تحافظ على تقديم منتجات عالية الجودة لعملائها المخلصين على مرالسنين.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https://t.co/6xqU7y8HLw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9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- 2017-03-12 16:28:00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تعرف السبب الذي جعل تويوتا كورولا السيارة الأكثر شعبية على مدى السنوات ال 40 الماضية ؟
اطلع على التفاصيل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https://t.co/5oy03WMhRh https://t.co/LAGAqrHQ1y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4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- 2017-03-09 16:53:06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لون لغطاء البريكات تاخذ حق هالكورفيت الفضي؟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https://t.co/I7OY94w9o0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15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- 2017-03-09 16:35:06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أداء كامري المتميز جعلها استثمارا رائعا على مر السنين 
للتفاصيل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https://t.co/cHtbx7Zlw5 https://t.co/Ney9jXssed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8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- 2017-03-13 16:27:11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الغانم للسيارات توفر فرص وظيفية من خلال يومنا المفتوح السبت تاريخ 18 مارس في فندق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IBIS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الساعة 9 الى 12 ظهراً. الوظيفة هي لمستشار مبيعات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https://t.co/0zzBfISJ5g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1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- 2017-03-12 16:22:21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حصري من الأمانة وشفروليه الغانم، أول 5 أقساط علينا! عند اختيارك تاهو، سيلفرادو، امبالا وسوبربان وغيرها من موديلات2017 المميّزة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https://t.co/20g1Q3nu1Q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789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8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154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6420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65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650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935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416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007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12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- 2017-03-14 14:28:53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 عرضنا بالأفنيوز وعيش تجربة الظلام. لازم تدخل عشان تشوف بنفسك...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https://t.co/3TfjSt2yyP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15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- 2017-03-13 17:00:10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تجربة الظلام! زورنا غدا بالأفنيوز وشوف نسخة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Midnight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التاهو والسيلفرادو، واحصل على فرصة للمشاركة بمسابقتنا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https://t.co/NHRxVD5bSL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13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- 2017-03-08 22:24:49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للمرأة، تمتعي بقيادة آمنة مع 30% خصم على قطع الغيار و10% خصم على خدمات الصيانة
يسري العرض من 8-31 مارس 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https://t.co/sKdEdC28xZ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- 2017-03-13 21:50:23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تطوفكم عروضنا لهذا الشهر!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Don't miss out on this month's offers! https://t.co/LxHcincaYN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6827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08/03/2017 - 14/03/2017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162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374</Words>
  <Application>Microsoft Office PowerPoint</Application>
  <PresentationFormat>On-screen Show (4:3)</PresentationFormat>
  <Paragraphs>184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2017-03-15T09:10:10Z</dcterms:created>
  <dcterms:modified xsi:type="dcterms:W3CDTF">2017-03-15T09:12:29Z</dcterms:modified>
</cp:coreProperties>
</file>