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58583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2705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6595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0462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8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(20), @DewaniyaMFM (27), @RefreshMFM (7),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4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@RefreshMFM (22),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3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9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9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(27),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76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7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@QELGHOUL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13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53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@TaeV_Rocha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95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@unknownnnn__0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184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1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25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86824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226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4744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9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@wrrd_12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@3ashegat_alh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(8), @RefreshMFM (2),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7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(1), @Fm888kw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34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(9),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@lamaf1461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4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@MathayelAlhajri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4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9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@aysha_676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96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@oumnia_jk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933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6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907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020656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42172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7742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38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0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@israa_jast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7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@___qn965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0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@Kaalmohammad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5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@PinarYapici88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200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4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2017-03-14T09:03:01Z</dcterms:created>
  <dcterms:modified xsi:type="dcterms:W3CDTF">2017-03-14T09:03:29Z</dcterms:modified>
</cp:coreProperties>
</file>